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</a:t>
            </a:r>
            <a:r>
              <a:rPr lang="en-SG" dirty="0" smtClean="0"/>
              <a:t>‘/order add…’ </a:t>
            </a:r>
            <a:r>
              <a:rPr lang="en-SG" dirty="0"/>
              <a:t>was executed) will be restored to state </a:t>
            </a:r>
            <a:r>
              <a:rPr lang="en-SG" dirty="0" smtClean="0"/>
              <a:t>ob1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3700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ob0:</a:t>
                      </a:r>
                      <a:r>
                        <a:rPr lang="en-SG" sz="1800" u="sng" dirty="0" smtClean="0"/>
                        <a:t>OrderBook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24076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ob1:</a:t>
                      </a:r>
                      <a:r>
                        <a:rPr lang="en-SG" sz="1800" u="sng" dirty="0" smtClean="0"/>
                        <a:t>OrderBook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94437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ob2:</a:t>
                      </a:r>
                      <a:r>
                        <a:rPr lang="en-SG" sz="1800" u="sng" dirty="0" smtClean="0"/>
                        <a:t>OrderBook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70534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ob0:</a:t>
                      </a:r>
                      <a:r>
                        <a:rPr lang="en-SG" sz="1800" u="sng" dirty="0" smtClean="0"/>
                        <a:t>OrderBook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3153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ob1:</a:t>
                      </a:r>
                      <a:r>
                        <a:rPr lang="en-SG" sz="1800" u="sng" dirty="0" smtClean="0"/>
                        <a:t>OrderBook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3757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ob2:</a:t>
                      </a:r>
                      <a:r>
                        <a:rPr lang="en-SG" sz="1800" u="sng" dirty="0" smtClean="0"/>
                        <a:t>OrderBook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38</cp:revision>
  <dcterms:created xsi:type="dcterms:W3CDTF">2017-07-27T00:35:51Z</dcterms:created>
  <dcterms:modified xsi:type="dcterms:W3CDTF">2018-10-22T11:26:44Z</dcterms:modified>
</cp:coreProperties>
</file>