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4936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ob0: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98668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ob1: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87201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ob0: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27</cp:revision>
  <dcterms:created xsi:type="dcterms:W3CDTF">2017-07-27T00:35:51Z</dcterms:created>
  <dcterms:modified xsi:type="dcterms:W3CDTF">2018-10-22T11:24:00Z</dcterms:modified>
</cp:coreProperties>
</file>