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5" y="2149099"/>
            <a:ext cx="1749823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/>
              <a:t>/order 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05681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ob0:</a:t>
                      </a:r>
                      <a:r>
                        <a:rPr lang="en-SG" sz="1800" u="sng" dirty="0" smtClean="0"/>
                        <a:t>OrderBook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06191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ob2:</a:t>
                      </a:r>
                      <a:r>
                        <a:rPr lang="en-SG" sz="1800" u="sng" dirty="0" smtClean="0"/>
                        <a:t>OrderBook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51613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ob1:</a:t>
                      </a:r>
                      <a:r>
                        <a:rPr lang="en-SG" sz="1800" u="sng" dirty="0" smtClean="0"/>
                        <a:t>OrderBook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164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ob0:</a:t>
                      </a:r>
                      <a:r>
                        <a:rPr lang="en-SG" sz="1800" u="sng" dirty="0" smtClean="0"/>
                        <a:t>OrderBook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33236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ob2:</a:t>
                      </a:r>
                      <a:r>
                        <a:rPr lang="en-SG" sz="1800" u="sng" dirty="0" smtClean="0"/>
                        <a:t>OrderBook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39487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ob1:</a:t>
                      </a:r>
                      <a:r>
                        <a:rPr lang="en-SG" sz="1800" u="sng" dirty="0" smtClean="0"/>
                        <a:t>OrderBook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Microsoft Office User</cp:lastModifiedBy>
  <cp:revision>40</cp:revision>
  <dcterms:created xsi:type="dcterms:W3CDTF">2017-07-27T00:35:51Z</dcterms:created>
  <dcterms:modified xsi:type="dcterms:W3CDTF">2018-10-22T11:30:42Z</dcterms:modified>
</cp:coreProperties>
</file>