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5" autoAdjust="0"/>
    <p:restoredTop sz="94660"/>
  </p:normalViewPr>
  <p:slideViewPr>
    <p:cSldViewPr snapToGrid="0">
      <p:cViewPr varScale="1">
        <p:scale>
          <a:sx n="95" d="100"/>
          <a:sy n="95" d="100"/>
        </p:scale>
        <p:origin x="184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1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1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5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7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31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7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74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54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6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3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F8DF3-7CFE-4C7E-A62E-FD00A81FB0CD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0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151A13B-9509-43FA-BFEB-1D9866A00B84}"/>
              </a:ext>
            </a:extLst>
          </p:cNvPr>
          <p:cNvSpPr txBox="1"/>
          <p:nvPr/>
        </p:nvSpPr>
        <p:spPr>
          <a:xfrm>
            <a:off x="164757" y="405408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0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776004"/>
              </p:ext>
            </p:extLst>
          </p:nvPr>
        </p:nvGraphicFramePr>
        <p:xfrm>
          <a:off x="637997" y="2769442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ob0:</a:t>
                      </a:r>
                      <a:r>
                        <a:rPr lang="en-SG" sz="1800" u="sng" dirty="0" smtClean="0"/>
                        <a:t>OrderBook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29554" y="266929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xmlns="" id="{19F1196F-B136-4E44-A8A5-68CAEED3CD2E}"/>
              </a:ext>
            </a:extLst>
          </p:cNvPr>
          <p:cNvCxnSpPr>
            <a:cxnSpLocks/>
          </p:cNvCxnSpPr>
          <p:nvPr/>
        </p:nvCxnSpPr>
        <p:spPr>
          <a:xfrm flipV="1">
            <a:off x="1577130" y="334720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43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Consolas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junan</dc:creator>
  <cp:lastModifiedBy>Microsoft Office User</cp:lastModifiedBy>
  <cp:revision>4</cp:revision>
  <dcterms:created xsi:type="dcterms:W3CDTF">2018-06-30T16:04:01Z</dcterms:created>
  <dcterms:modified xsi:type="dcterms:W3CDTF">2018-10-22T11:22:50Z</dcterms:modified>
</cp:coreProperties>
</file>