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B5B"/>
    <a:srgbClr val="597B78"/>
    <a:srgbClr val="A3DFDC"/>
    <a:srgbClr val="24AC92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90600" y="1524002"/>
            <a:ext cx="5715000" cy="3809994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318681" y="1819212"/>
            <a:ext cx="609602" cy="226642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2371385" y="2678017"/>
            <a:ext cx="1690496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4588928" y="2680204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371385" y="3534839"/>
            <a:ext cx="1690495" cy="550800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ManagementModel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2" idx="1"/>
            <a:endCxn id="3" idx="1"/>
          </p:cNvCxnSpPr>
          <p:nvPr/>
        </p:nvCxnSpPr>
        <p:spPr>
          <a:xfrm>
            <a:off x="1928283" y="2952426"/>
            <a:ext cx="443102" cy="160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1928283" y="3810000"/>
            <a:ext cx="443102" cy="23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2"/>
            <a:endCxn id="5" idx="0"/>
          </p:cNvCxnSpPr>
          <p:nvPr/>
        </p:nvCxnSpPr>
        <p:spPr>
          <a:xfrm>
            <a:off x="3216633" y="3230039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" idx="3"/>
            <a:endCxn id="4" idx="1"/>
          </p:cNvCxnSpPr>
          <p:nvPr/>
        </p:nvCxnSpPr>
        <p:spPr>
          <a:xfrm>
            <a:off x="4061881" y="2954028"/>
            <a:ext cx="527047" cy="218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user">
            <a:extLst>
              <a:ext uri="{FF2B5EF4-FFF2-40B4-BE49-F238E27FC236}">
                <a16:creationId xmlns:a16="http://schemas.microsoft.com/office/drawing/2014/main" id="{4D33FB97-0E2A-4EAC-BB77-56499816FB15}"/>
              </a:ext>
            </a:extLst>
          </p:cNvPr>
          <p:cNvGrpSpPr/>
          <p:nvPr/>
        </p:nvGrpSpPr>
        <p:grpSpPr>
          <a:xfrm>
            <a:off x="522094" y="2914387"/>
            <a:ext cx="706969" cy="381000"/>
            <a:chOff x="328081" y="2667001"/>
            <a:chExt cx="706969" cy="381000"/>
          </a:xfrm>
        </p:grpSpPr>
        <p:sp>
          <p:nvSpPr>
            <p:cNvPr id="29" name="Smiley Face 28"/>
            <p:cNvSpPr/>
            <p:nvPr/>
          </p:nvSpPr>
          <p:spPr>
            <a:xfrm>
              <a:off x="328081" y="2667001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62000" y="2863797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2ADF2B-9F56-49E1-9858-25D98BE44CEA}"/>
              </a:ext>
            </a:extLst>
          </p:cNvPr>
          <p:cNvGrpSpPr/>
          <p:nvPr/>
        </p:nvGrpSpPr>
        <p:grpSpPr>
          <a:xfrm>
            <a:off x="6036728" y="2725428"/>
            <a:ext cx="1507072" cy="457200"/>
            <a:chOff x="6218754" y="2876287"/>
            <a:chExt cx="1507072" cy="457200"/>
          </a:xfrm>
        </p:grpSpPr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6218754" y="3104887"/>
              <a:ext cx="944046" cy="21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251695" y="2876287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344826" y="2952487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main">
            <a:extLst>
              <a:ext uri="{FF2B5EF4-FFF2-40B4-BE49-F238E27FC236}">
                <a16:creationId xmlns:a16="http://schemas.microsoft.com/office/drawing/2014/main" id="{7D3C291C-2B44-4C3E-B710-BB32E24879B1}"/>
              </a:ext>
            </a:extLst>
          </p:cNvPr>
          <p:cNvGrpSpPr/>
          <p:nvPr/>
        </p:nvGrpSpPr>
        <p:grpSpPr>
          <a:xfrm>
            <a:off x="1318681" y="4249376"/>
            <a:ext cx="1028701" cy="833306"/>
            <a:chOff x="1318681" y="4410960"/>
            <a:chExt cx="1028701" cy="833306"/>
          </a:xfrm>
        </p:grpSpPr>
        <p:sp>
          <p:nvSpPr>
            <p:cNvPr id="23" name="Rectangle 62"/>
            <p:cNvSpPr/>
            <p:nvPr/>
          </p:nvSpPr>
          <p:spPr>
            <a:xfrm flipH="1">
              <a:off x="1318681" y="4673358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097612" y="4958812"/>
              <a:ext cx="2497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097612" y="4468921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708146" y="4410960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commons">
            <a:extLst>
              <a:ext uri="{FF2B5EF4-FFF2-40B4-BE49-F238E27FC236}">
                <a16:creationId xmlns:a16="http://schemas.microsoft.com/office/drawing/2014/main" id="{DAB2227B-AB94-4D5F-81A0-CB2CFB3305A3}"/>
              </a:ext>
            </a:extLst>
          </p:cNvPr>
          <p:cNvGrpSpPr/>
          <p:nvPr/>
        </p:nvGrpSpPr>
        <p:grpSpPr>
          <a:xfrm>
            <a:off x="2550898" y="4021689"/>
            <a:ext cx="3889924" cy="1060993"/>
            <a:chOff x="3217846" y="3515641"/>
            <a:chExt cx="3889924" cy="1060993"/>
          </a:xfrm>
        </p:grpSpPr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Commons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Center</a:t>
              </a: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5">
            <a:extLst>
              <a:ext uri="{FF2B5EF4-FFF2-40B4-BE49-F238E27FC236}">
                <a16:creationId xmlns:a16="http://schemas.microsoft.com/office/drawing/2014/main" id="{6AE08482-8246-4E5D-A96E-F872ABE9F8E1}"/>
              </a:ext>
            </a:extLst>
          </p:cNvPr>
          <p:cNvSpPr/>
          <p:nvPr/>
        </p:nvSpPr>
        <p:spPr>
          <a:xfrm>
            <a:off x="2371385" y="1819212"/>
            <a:ext cx="1690496" cy="550800"/>
          </a:xfrm>
          <a:prstGeom prst="roundRect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QuizModel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76ACC-D8D8-494C-938E-D3E724FB0BE4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V="1">
            <a:off x="3216633" y="2370012"/>
            <a:ext cx="0" cy="30800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FC23EF-DA07-4666-9A56-49DACFA7FFFA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928283" y="2094612"/>
            <a:ext cx="443102" cy="23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2019-04-14T12:46:47Z</dcterms:modified>
</cp:coreProperties>
</file>