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50" d="100"/>
          <a:sy n="150" d="100"/>
        </p:scale>
        <p:origin x="744" y="-714"/>
      </p:cViewPr>
      <p:guideLst>
        <p:guide orient="horz" pos="148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85B1E9E-090B-44A6-994D-C8DA6973A03F}"/>
              </a:ext>
            </a:extLst>
          </p:cNvPr>
          <p:cNvGrpSpPr/>
          <p:nvPr/>
        </p:nvGrpSpPr>
        <p:grpSpPr>
          <a:xfrm>
            <a:off x="778508" y="1729759"/>
            <a:ext cx="1676399" cy="3124200"/>
            <a:chOff x="457201" y="1866900"/>
            <a:chExt cx="1676399" cy="3124200"/>
          </a:xfrm>
        </p:grpSpPr>
        <p:sp>
          <p:nvSpPr>
            <p:cNvPr id="118" name="Rectangle 65"/>
            <p:cNvSpPr/>
            <p:nvPr/>
          </p:nvSpPr>
          <p:spPr>
            <a:xfrm>
              <a:off x="457201" y="1866900"/>
              <a:ext cx="1676399" cy="31242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D599E6E2-2C67-4CF7-8906-92C8A93721A4}"/>
                </a:ext>
              </a:extLst>
            </p:cNvPr>
            <p:cNvSpPr/>
            <p:nvPr/>
          </p:nvSpPr>
          <p:spPr>
            <a:xfrm>
              <a:off x="762000" y="3230888"/>
              <a:ext cx="1156969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Lessons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0E7078-CB01-4550-A47B-6BFF8C85D74D}"/>
              </a:ext>
            </a:extLst>
          </p:cNvPr>
          <p:cNvGrpSpPr/>
          <p:nvPr/>
        </p:nvGrpSpPr>
        <p:grpSpPr>
          <a:xfrm>
            <a:off x="2833369" y="1735479"/>
            <a:ext cx="1524000" cy="3118480"/>
            <a:chOff x="2819400" y="1866900"/>
            <a:chExt cx="1524000" cy="3118480"/>
          </a:xfrm>
        </p:grpSpPr>
        <p:sp>
          <p:nvSpPr>
            <p:cNvPr id="56" name="Rectangle 65">
              <a:extLst>
                <a:ext uri="{FF2B5EF4-FFF2-40B4-BE49-F238E27FC236}">
                  <a16:creationId xmlns:a16="http://schemas.microsoft.com/office/drawing/2014/main" id="{A723CE41-3FD1-48F4-A418-9247FE45B3E9}"/>
                </a:ext>
              </a:extLst>
            </p:cNvPr>
            <p:cNvSpPr/>
            <p:nvPr/>
          </p:nvSpPr>
          <p:spPr>
            <a:xfrm>
              <a:off x="2819400" y="1866900"/>
              <a:ext cx="1524000" cy="3118480"/>
            </a:xfrm>
            <a:prstGeom prst="roundRect">
              <a:avLst>
                <a:gd name="adj" fmla="val 348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B24E36A8-4856-452E-917D-CCC103103C3C}"/>
                </a:ext>
              </a:extLst>
            </p:cNvPr>
            <p:cNvSpPr/>
            <p:nvPr/>
          </p:nvSpPr>
          <p:spPr>
            <a:xfrm>
              <a:off x="2942946" y="3194679"/>
              <a:ext cx="1276907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CsvLessonsStorage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EBAFFBF9-0591-46A7-A6BD-61CB6BE4DF8B}"/>
              </a:ext>
            </a:extLst>
          </p:cNvPr>
          <p:cNvSpPr/>
          <p:nvPr/>
        </p:nvSpPr>
        <p:spPr>
          <a:xfrm>
            <a:off x="7772400" y="2741338"/>
            <a:ext cx="1066800" cy="990600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.csv</a:t>
            </a: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20B4FB9D-3E5C-4DF4-8D68-377F4685B9D5}"/>
              </a:ext>
            </a:extLst>
          </p:cNvPr>
          <p:cNvSpPr/>
          <p:nvPr/>
        </p:nvSpPr>
        <p:spPr>
          <a:xfrm>
            <a:off x="6155688" y="3070870"/>
            <a:ext cx="1276907" cy="3467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CsvUtil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46869D8C-5683-4544-8961-292B777E8166}"/>
              </a:ext>
            </a:extLst>
          </p:cNvPr>
          <p:cNvSpPr/>
          <p:nvPr/>
        </p:nvSpPr>
        <p:spPr>
          <a:xfrm>
            <a:off x="4749083" y="2819400"/>
            <a:ext cx="1143000" cy="83820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List&lt;String[]&gt;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87AB91-AF22-4F04-9A34-0DAE20A6F062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 flipV="1">
            <a:off x="2240276" y="3236638"/>
            <a:ext cx="716639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7677C6-5AF1-4D8C-8838-31D8C24F54DA}"/>
              </a:ext>
            </a:extLst>
          </p:cNvPr>
          <p:cNvCxnSpPr>
            <a:stCxn id="74" idx="3"/>
            <a:endCxn id="14" idx="1"/>
          </p:cNvCxnSpPr>
          <p:nvPr/>
        </p:nvCxnSpPr>
        <p:spPr>
          <a:xfrm>
            <a:off x="4233822" y="3236638"/>
            <a:ext cx="515261" cy="18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385243-C535-4B17-A0F6-A3EE3B2C5FE5}"/>
              </a:ext>
            </a:extLst>
          </p:cNvPr>
          <p:cNvCxnSpPr>
            <a:stCxn id="14" idx="3"/>
            <a:endCxn id="77" idx="1"/>
          </p:cNvCxnSpPr>
          <p:nvPr/>
        </p:nvCxnSpPr>
        <p:spPr>
          <a:xfrm>
            <a:off x="5892083" y="3238500"/>
            <a:ext cx="263605" cy="57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0F81FB-1420-4564-A662-A515458901BB}"/>
              </a:ext>
            </a:extLst>
          </p:cNvPr>
          <p:cNvCxnSpPr>
            <a:stCxn id="77" idx="3"/>
            <a:endCxn id="12" idx="1"/>
          </p:cNvCxnSpPr>
          <p:nvPr/>
        </p:nvCxnSpPr>
        <p:spPr>
          <a:xfrm flipV="1">
            <a:off x="7432595" y="3236638"/>
            <a:ext cx="339805" cy="761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2019-03-17T06:41:53Z</dcterms:modified>
</cp:coreProperties>
</file>