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18000663" cy="18000663"/>
  <p:notesSz cx="6858000" cy="9144000"/>
  <p:defaultTextStyle>
    <a:defPPr>
      <a:defRPr lang="en-US"/>
    </a:defPPr>
    <a:lvl1pPr marL="0" algn="l" defTabSz="2057217" rtl="0" eaLnBrk="1" latinLnBrk="0" hangingPunct="1">
      <a:defRPr sz="4050" kern="1200">
        <a:solidFill>
          <a:schemeClr val="tx1"/>
        </a:solidFill>
        <a:latin typeface="+mn-lt"/>
        <a:ea typeface="+mn-ea"/>
        <a:cs typeface="+mn-cs"/>
      </a:defRPr>
    </a:lvl1pPr>
    <a:lvl2pPr marL="1028609" algn="l" defTabSz="2057217" rtl="0" eaLnBrk="1" latinLnBrk="0" hangingPunct="1">
      <a:defRPr sz="4050" kern="1200">
        <a:solidFill>
          <a:schemeClr val="tx1"/>
        </a:solidFill>
        <a:latin typeface="+mn-lt"/>
        <a:ea typeface="+mn-ea"/>
        <a:cs typeface="+mn-cs"/>
      </a:defRPr>
    </a:lvl2pPr>
    <a:lvl3pPr marL="2057217" algn="l" defTabSz="2057217" rtl="0" eaLnBrk="1" latinLnBrk="0" hangingPunct="1">
      <a:defRPr sz="4050" kern="1200">
        <a:solidFill>
          <a:schemeClr val="tx1"/>
        </a:solidFill>
        <a:latin typeface="+mn-lt"/>
        <a:ea typeface="+mn-ea"/>
        <a:cs typeface="+mn-cs"/>
      </a:defRPr>
    </a:lvl3pPr>
    <a:lvl4pPr marL="3085826" algn="l" defTabSz="2057217" rtl="0" eaLnBrk="1" latinLnBrk="0" hangingPunct="1">
      <a:defRPr sz="4050" kern="1200">
        <a:solidFill>
          <a:schemeClr val="tx1"/>
        </a:solidFill>
        <a:latin typeface="+mn-lt"/>
        <a:ea typeface="+mn-ea"/>
        <a:cs typeface="+mn-cs"/>
      </a:defRPr>
    </a:lvl4pPr>
    <a:lvl5pPr marL="4114434" algn="l" defTabSz="2057217" rtl="0" eaLnBrk="1" latinLnBrk="0" hangingPunct="1">
      <a:defRPr sz="4050" kern="1200">
        <a:solidFill>
          <a:schemeClr val="tx1"/>
        </a:solidFill>
        <a:latin typeface="+mn-lt"/>
        <a:ea typeface="+mn-ea"/>
        <a:cs typeface="+mn-cs"/>
      </a:defRPr>
    </a:lvl5pPr>
    <a:lvl6pPr marL="5143043" algn="l" defTabSz="2057217" rtl="0" eaLnBrk="1" latinLnBrk="0" hangingPunct="1">
      <a:defRPr sz="4050" kern="1200">
        <a:solidFill>
          <a:schemeClr val="tx1"/>
        </a:solidFill>
        <a:latin typeface="+mn-lt"/>
        <a:ea typeface="+mn-ea"/>
        <a:cs typeface="+mn-cs"/>
      </a:defRPr>
    </a:lvl6pPr>
    <a:lvl7pPr marL="6171651" algn="l" defTabSz="2057217" rtl="0" eaLnBrk="1" latinLnBrk="0" hangingPunct="1">
      <a:defRPr sz="4050" kern="1200">
        <a:solidFill>
          <a:schemeClr val="tx1"/>
        </a:solidFill>
        <a:latin typeface="+mn-lt"/>
        <a:ea typeface="+mn-ea"/>
        <a:cs typeface="+mn-cs"/>
      </a:defRPr>
    </a:lvl7pPr>
    <a:lvl8pPr marL="7200260" algn="l" defTabSz="2057217" rtl="0" eaLnBrk="1" latinLnBrk="0" hangingPunct="1">
      <a:defRPr sz="4050" kern="1200">
        <a:solidFill>
          <a:schemeClr val="tx1"/>
        </a:solidFill>
        <a:latin typeface="+mn-lt"/>
        <a:ea typeface="+mn-ea"/>
        <a:cs typeface="+mn-cs"/>
      </a:defRPr>
    </a:lvl8pPr>
    <a:lvl9pPr marL="8228868" algn="l" defTabSz="2057217" rtl="0" eaLnBrk="1" latinLnBrk="0" hangingPunct="1">
      <a:defRPr sz="40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06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DE"/>
    <a:srgbClr val="0E5B5B"/>
    <a:srgbClr val="00B050"/>
    <a:srgbClr val="597B78"/>
    <a:srgbClr val="0070C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 autoAdjust="0"/>
    <p:restoredTop sz="28741" autoAdjust="0"/>
  </p:normalViewPr>
  <p:slideViewPr>
    <p:cSldViewPr showGuides="1">
      <p:cViewPr varScale="1">
        <p:scale>
          <a:sx n="35" d="100"/>
          <a:sy n="35" d="100"/>
        </p:scale>
        <p:origin x="1404" y="78"/>
      </p:cViewPr>
      <p:guideLst>
        <p:guide orient="horz" pos="3906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5721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1028609" algn="l" defTabSz="205721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2057217" algn="l" defTabSz="205721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3085826" algn="l" defTabSz="205721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4114434" algn="l" defTabSz="205721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5143043" algn="l" defTabSz="205721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6171651" algn="l" defTabSz="205721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7200260" algn="l" defTabSz="205721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8228868" algn="l" defTabSz="205721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5591879"/>
            <a:ext cx="15300564" cy="38584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100" y="10200376"/>
            <a:ext cx="12600464" cy="460016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00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00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00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00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00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00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0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200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0481" y="720868"/>
            <a:ext cx="4050149" cy="15358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033" y="720868"/>
            <a:ext cx="11850436" cy="15358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928" y="11567099"/>
            <a:ext cx="15300564" cy="3575132"/>
          </a:xfrm>
        </p:spPr>
        <p:txBody>
          <a:bodyPr anchor="t"/>
          <a:lstStyle>
            <a:lvl1pPr algn="l">
              <a:defRPr sz="787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1928" y="7629450"/>
            <a:ext cx="15300564" cy="3937644"/>
          </a:xfrm>
        </p:spPr>
        <p:txBody>
          <a:bodyPr anchor="b"/>
          <a:lstStyle>
            <a:lvl1pPr marL="0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1pPr>
            <a:lvl2pPr marL="90004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800078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3pPr>
            <a:lvl4pPr marL="2700116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4pPr>
            <a:lvl5pPr marL="3600154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5pPr>
            <a:lvl6pPr marL="4500194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6pPr>
            <a:lvl7pPr marL="5400234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7pPr>
            <a:lvl8pPr marL="6300270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8pPr>
            <a:lvl9pPr marL="7200310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033" y="4200161"/>
            <a:ext cx="7950293" cy="11879606"/>
          </a:xfrm>
        </p:spPr>
        <p:txBody>
          <a:bodyPr/>
          <a:lstStyle>
            <a:lvl1pPr>
              <a:defRPr sz="5512"/>
            </a:lvl1pPr>
            <a:lvl2pPr>
              <a:defRPr sz="4725"/>
            </a:lvl2pPr>
            <a:lvl3pPr>
              <a:defRPr sz="3937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0337" y="4200161"/>
            <a:ext cx="7950293" cy="11879606"/>
          </a:xfrm>
        </p:spPr>
        <p:txBody>
          <a:bodyPr/>
          <a:lstStyle>
            <a:lvl1pPr>
              <a:defRPr sz="5512"/>
            </a:lvl1pPr>
            <a:lvl2pPr>
              <a:defRPr sz="4725"/>
            </a:lvl2pPr>
            <a:lvl3pPr>
              <a:defRPr sz="3937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33" y="4029316"/>
            <a:ext cx="7953419" cy="1679227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0" indent="0">
              <a:buNone/>
              <a:defRPr sz="3937" b="1"/>
            </a:lvl2pPr>
            <a:lvl3pPr marL="1800078" indent="0">
              <a:buNone/>
              <a:defRPr sz="3543" b="1"/>
            </a:lvl3pPr>
            <a:lvl4pPr marL="2700116" indent="0">
              <a:buNone/>
              <a:defRPr sz="3150" b="1"/>
            </a:lvl4pPr>
            <a:lvl5pPr marL="3600154" indent="0">
              <a:buNone/>
              <a:defRPr sz="3150" b="1"/>
            </a:lvl5pPr>
            <a:lvl6pPr marL="4500194" indent="0">
              <a:buNone/>
              <a:defRPr sz="3150" b="1"/>
            </a:lvl6pPr>
            <a:lvl7pPr marL="5400234" indent="0">
              <a:buNone/>
              <a:defRPr sz="3150" b="1"/>
            </a:lvl7pPr>
            <a:lvl8pPr marL="6300270" indent="0">
              <a:buNone/>
              <a:defRPr sz="3150" b="1"/>
            </a:lvl8pPr>
            <a:lvl9pPr marL="7200310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033" y="5708543"/>
            <a:ext cx="7953419" cy="10371217"/>
          </a:xfrm>
        </p:spPr>
        <p:txBody>
          <a:bodyPr/>
          <a:lstStyle>
            <a:lvl1pPr>
              <a:defRPr sz="4725"/>
            </a:lvl1pPr>
            <a:lvl2pPr>
              <a:defRPr sz="3937"/>
            </a:lvl2pPr>
            <a:lvl3pPr>
              <a:defRPr sz="3543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090" y="4029316"/>
            <a:ext cx="7956543" cy="1679227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0" indent="0">
              <a:buNone/>
              <a:defRPr sz="3937" b="1"/>
            </a:lvl2pPr>
            <a:lvl3pPr marL="1800078" indent="0">
              <a:buNone/>
              <a:defRPr sz="3543" b="1"/>
            </a:lvl3pPr>
            <a:lvl4pPr marL="2700116" indent="0">
              <a:buNone/>
              <a:defRPr sz="3150" b="1"/>
            </a:lvl4pPr>
            <a:lvl5pPr marL="3600154" indent="0">
              <a:buNone/>
              <a:defRPr sz="3150" b="1"/>
            </a:lvl5pPr>
            <a:lvl6pPr marL="4500194" indent="0">
              <a:buNone/>
              <a:defRPr sz="3150" b="1"/>
            </a:lvl6pPr>
            <a:lvl7pPr marL="5400234" indent="0">
              <a:buNone/>
              <a:defRPr sz="3150" b="1"/>
            </a:lvl7pPr>
            <a:lvl8pPr marL="6300270" indent="0">
              <a:buNone/>
              <a:defRPr sz="3150" b="1"/>
            </a:lvl8pPr>
            <a:lvl9pPr marL="7200310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4090" y="5708543"/>
            <a:ext cx="7956543" cy="10371217"/>
          </a:xfrm>
        </p:spPr>
        <p:txBody>
          <a:bodyPr/>
          <a:lstStyle>
            <a:lvl1pPr>
              <a:defRPr sz="4725"/>
            </a:lvl1pPr>
            <a:lvl2pPr>
              <a:defRPr sz="3937"/>
            </a:lvl2pPr>
            <a:lvl3pPr>
              <a:defRPr sz="3543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34" y="716693"/>
            <a:ext cx="5922094" cy="3050112"/>
          </a:xfrm>
        </p:spPr>
        <p:txBody>
          <a:bodyPr anchor="b"/>
          <a:lstStyle>
            <a:lvl1pPr algn="l">
              <a:defRPr sz="393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7761" y="716700"/>
            <a:ext cx="10062871" cy="15363067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034" y="3766812"/>
            <a:ext cx="5922094" cy="12312955"/>
          </a:xfrm>
        </p:spPr>
        <p:txBody>
          <a:bodyPr/>
          <a:lstStyle>
            <a:lvl1pPr marL="0" indent="0">
              <a:buNone/>
              <a:defRPr sz="2756"/>
            </a:lvl1pPr>
            <a:lvl2pPr marL="900040" indent="0">
              <a:buNone/>
              <a:defRPr sz="2362"/>
            </a:lvl2pPr>
            <a:lvl3pPr marL="1800078" indent="0">
              <a:buNone/>
              <a:defRPr sz="1969"/>
            </a:lvl3pPr>
            <a:lvl4pPr marL="2700116" indent="0">
              <a:buNone/>
              <a:defRPr sz="1772"/>
            </a:lvl4pPr>
            <a:lvl5pPr marL="3600154" indent="0">
              <a:buNone/>
              <a:defRPr sz="1772"/>
            </a:lvl5pPr>
            <a:lvl6pPr marL="4500194" indent="0">
              <a:buNone/>
              <a:defRPr sz="1772"/>
            </a:lvl6pPr>
            <a:lvl7pPr marL="5400234" indent="0">
              <a:buNone/>
              <a:defRPr sz="1772"/>
            </a:lvl7pPr>
            <a:lvl8pPr marL="6300270" indent="0">
              <a:buNone/>
              <a:defRPr sz="1772"/>
            </a:lvl8pPr>
            <a:lvl9pPr marL="7200310" indent="0">
              <a:buNone/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256" y="12600464"/>
            <a:ext cx="10800398" cy="1487556"/>
          </a:xfrm>
        </p:spPr>
        <p:txBody>
          <a:bodyPr anchor="b"/>
          <a:lstStyle>
            <a:lvl1pPr algn="l">
              <a:defRPr sz="393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256" y="1608392"/>
            <a:ext cx="10800398" cy="10800398"/>
          </a:xfrm>
        </p:spPr>
        <p:txBody>
          <a:bodyPr/>
          <a:lstStyle>
            <a:lvl1pPr marL="0" indent="0">
              <a:buNone/>
              <a:defRPr sz="6300"/>
            </a:lvl1pPr>
            <a:lvl2pPr marL="900040" indent="0">
              <a:buNone/>
              <a:defRPr sz="5512"/>
            </a:lvl2pPr>
            <a:lvl3pPr marL="1800078" indent="0">
              <a:buNone/>
              <a:defRPr sz="4725"/>
            </a:lvl3pPr>
            <a:lvl4pPr marL="2700116" indent="0">
              <a:buNone/>
              <a:defRPr sz="3937"/>
            </a:lvl4pPr>
            <a:lvl5pPr marL="3600154" indent="0">
              <a:buNone/>
              <a:defRPr sz="3937"/>
            </a:lvl5pPr>
            <a:lvl6pPr marL="4500194" indent="0">
              <a:buNone/>
              <a:defRPr sz="3937"/>
            </a:lvl6pPr>
            <a:lvl7pPr marL="5400234" indent="0">
              <a:buNone/>
              <a:defRPr sz="3937"/>
            </a:lvl7pPr>
            <a:lvl8pPr marL="6300270" indent="0">
              <a:buNone/>
              <a:defRPr sz="3937"/>
            </a:lvl8pPr>
            <a:lvl9pPr marL="7200310" indent="0">
              <a:buNone/>
              <a:defRPr sz="393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256" y="14088020"/>
            <a:ext cx="10800398" cy="2112576"/>
          </a:xfrm>
        </p:spPr>
        <p:txBody>
          <a:bodyPr/>
          <a:lstStyle>
            <a:lvl1pPr marL="0" indent="0">
              <a:buNone/>
              <a:defRPr sz="2756"/>
            </a:lvl1pPr>
            <a:lvl2pPr marL="900040" indent="0">
              <a:buNone/>
              <a:defRPr sz="2362"/>
            </a:lvl2pPr>
            <a:lvl3pPr marL="1800078" indent="0">
              <a:buNone/>
              <a:defRPr sz="1969"/>
            </a:lvl3pPr>
            <a:lvl4pPr marL="2700116" indent="0">
              <a:buNone/>
              <a:defRPr sz="1772"/>
            </a:lvl4pPr>
            <a:lvl5pPr marL="3600154" indent="0">
              <a:buNone/>
              <a:defRPr sz="1772"/>
            </a:lvl5pPr>
            <a:lvl6pPr marL="4500194" indent="0">
              <a:buNone/>
              <a:defRPr sz="1772"/>
            </a:lvl6pPr>
            <a:lvl7pPr marL="5400234" indent="0">
              <a:buNone/>
              <a:defRPr sz="1772"/>
            </a:lvl7pPr>
            <a:lvl8pPr marL="6300270" indent="0">
              <a:buNone/>
              <a:defRPr sz="1772"/>
            </a:lvl8pPr>
            <a:lvl9pPr marL="7200310" indent="0">
              <a:buNone/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033" y="720861"/>
            <a:ext cx="16200597" cy="3000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33" y="4200161"/>
            <a:ext cx="16200597" cy="1187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033" y="16683954"/>
            <a:ext cx="4200155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0227" y="16683954"/>
            <a:ext cx="570021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0475" y="16683954"/>
            <a:ext cx="4200155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00078" rtl="0" eaLnBrk="1" latinLnBrk="0" hangingPunct="1"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5029" indent="-675029" algn="l" defTabSz="1800078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462563" indent="-562524" algn="l" defTabSz="1800078" rtl="0" eaLnBrk="1" latinLnBrk="0" hangingPunct="1">
        <a:spcBef>
          <a:spcPct val="20000"/>
        </a:spcBef>
        <a:buFont typeface="Arial" panose="020B0604020202020204" pitchFamily="34" charset="0"/>
        <a:buChar char="–"/>
        <a:defRPr sz="5512" kern="1200">
          <a:solidFill>
            <a:schemeClr val="tx1"/>
          </a:solidFill>
          <a:latin typeface="+mn-lt"/>
          <a:ea typeface="+mn-ea"/>
          <a:cs typeface="+mn-cs"/>
        </a:defRPr>
      </a:lvl2pPr>
      <a:lvl3pPr marL="2250096" indent="-450018" algn="l" defTabSz="1800078" rtl="0" eaLnBrk="1" latinLnBrk="0" hangingPunct="1">
        <a:spcBef>
          <a:spcPct val="20000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150136" indent="-450018" algn="l" defTabSz="1800078" rtl="0" eaLnBrk="1" latinLnBrk="0" hangingPunct="1">
        <a:spcBef>
          <a:spcPct val="20000"/>
        </a:spcBef>
        <a:buFont typeface="Arial" panose="020B0604020202020204" pitchFamily="34" charset="0"/>
        <a:buChar char="–"/>
        <a:defRPr sz="3937" kern="1200">
          <a:solidFill>
            <a:schemeClr val="tx1"/>
          </a:solidFill>
          <a:latin typeface="+mn-lt"/>
          <a:ea typeface="+mn-ea"/>
          <a:cs typeface="+mn-cs"/>
        </a:defRPr>
      </a:lvl4pPr>
      <a:lvl5pPr marL="4050174" indent="-450018" algn="l" defTabSz="1800078" rtl="0" eaLnBrk="1" latinLnBrk="0" hangingPunct="1">
        <a:spcBef>
          <a:spcPct val="20000"/>
        </a:spcBef>
        <a:buFont typeface="Arial" panose="020B0604020202020204" pitchFamily="34" charset="0"/>
        <a:buChar char="»"/>
        <a:defRPr sz="3937" kern="1200">
          <a:solidFill>
            <a:schemeClr val="tx1"/>
          </a:solidFill>
          <a:latin typeface="+mn-lt"/>
          <a:ea typeface="+mn-ea"/>
          <a:cs typeface="+mn-cs"/>
        </a:defRPr>
      </a:lvl5pPr>
      <a:lvl6pPr marL="4950212" indent="-450018" algn="l" defTabSz="1800078" rtl="0" eaLnBrk="1" latinLnBrk="0" hangingPunct="1">
        <a:spcBef>
          <a:spcPct val="20000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6pPr>
      <a:lvl7pPr marL="5850252" indent="-450018" algn="l" defTabSz="1800078" rtl="0" eaLnBrk="1" latinLnBrk="0" hangingPunct="1">
        <a:spcBef>
          <a:spcPct val="20000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7pPr>
      <a:lvl8pPr marL="6750290" indent="-450018" algn="l" defTabSz="1800078" rtl="0" eaLnBrk="1" latinLnBrk="0" hangingPunct="1">
        <a:spcBef>
          <a:spcPct val="20000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8pPr>
      <a:lvl9pPr marL="7650328" indent="-450018" algn="l" defTabSz="1800078" rtl="0" eaLnBrk="1" latinLnBrk="0" hangingPunct="1">
        <a:spcBef>
          <a:spcPct val="20000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7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0" algn="l" defTabSz="180007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78" algn="l" defTabSz="180007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16" algn="l" defTabSz="180007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54" algn="l" defTabSz="180007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194" algn="l" defTabSz="180007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34" algn="l" defTabSz="180007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270" algn="l" defTabSz="180007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10" algn="l" defTabSz="180007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quizmodel big box">
            <a:extLst>
              <a:ext uri="{FF2B5EF4-FFF2-40B4-BE49-F238E27FC236}">
                <a16:creationId xmlns:a16="http://schemas.microsoft.com/office/drawing/2014/main" id="{C025E00C-757C-41B5-ADA2-7F22FE2204D0}"/>
              </a:ext>
            </a:extLst>
          </p:cNvPr>
          <p:cNvSpPr/>
          <p:nvPr/>
        </p:nvSpPr>
        <p:spPr>
          <a:xfrm>
            <a:off x="8284478" y="744095"/>
            <a:ext cx="3794013" cy="9554870"/>
          </a:xfrm>
          <a:prstGeom prst="roundRect">
            <a:avLst>
              <a:gd name="adj" fmla="val 3484"/>
            </a:avLst>
          </a:prstGeom>
          <a:solidFill>
            <a:srgbClr val="D4E5E4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>
                <a:solidFill>
                  <a:srgbClr val="597B78"/>
                </a:solidFill>
              </a:rPr>
              <a:t>QuizModel</a:t>
            </a:r>
            <a:endParaRPr lang="en-SG" sz="1200" b="1" dirty="0">
              <a:solidFill>
                <a:srgbClr val="597B78"/>
              </a:solidFill>
            </a:endParaRPr>
          </a:p>
        </p:txBody>
      </p:sp>
      <p:sp>
        <p:nvSpPr>
          <p:cNvPr id="4" name="logic big box">
            <a:extLst>
              <a:ext uri="{FF2B5EF4-FFF2-40B4-BE49-F238E27FC236}">
                <a16:creationId xmlns:a16="http://schemas.microsoft.com/office/drawing/2014/main" id="{9F73BD34-5D60-4354-B3E1-953789F2BBA5}"/>
              </a:ext>
            </a:extLst>
          </p:cNvPr>
          <p:cNvSpPr/>
          <p:nvPr/>
        </p:nvSpPr>
        <p:spPr>
          <a:xfrm>
            <a:off x="903469" y="694531"/>
            <a:ext cx="7230961" cy="960443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F5B765-8035-4BAE-A631-7F09B08AFF22}"/>
              </a:ext>
            </a:extLst>
          </p:cNvPr>
          <p:cNvSpPr txBox="1"/>
          <p:nvPr/>
        </p:nvSpPr>
        <p:spPr>
          <a:xfrm>
            <a:off x="5424903" y="3171620"/>
            <a:ext cx="538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</a:rPr>
              <a:t>opt</a:t>
            </a:r>
          </a:p>
        </p:txBody>
      </p:sp>
      <p:grpSp>
        <p:nvGrpSpPr>
          <p:cNvPr id="154" name="self invoc">
            <a:extLst>
              <a:ext uri="{FF2B5EF4-FFF2-40B4-BE49-F238E27FC236}">
                <a16:creationId xmlns:a16="http://schemas.microsoft.com/office/drawing/2014/main" id="{3714CAF3-9A1B-4CD3-8A04-CC169E81027F}"/>
              </a:ext>
            </a:extLst>
          </p:cNvPr>
          <p:cNvGrpSpPr/>
          <p:nvPr/>
        </p:nvGrpSpPr>
        <p:grpSpPr>
          <a:xfrm>
            <a:off x="7479941" y="7545706"/>
            <a:ext cx="183552" cy="123673"/>
            <a:chOff x="3491819" y="1442349"/>
            <a:chExt cx="183552" cy="123673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6FB83825-097A-4296-A0A2-0B03619CFF48}"/>
                </a:ext>
              </a:extLst>
            </p:cNvPr>
            <p:cNvCxnSpPr>
              <a:cxnSpLocks/>
            </p:cNvCxnSpPr>
            <p:nvPr/>
          </p:nvCxnSpPr>
          <p:spPr>
            <a:xfrm>
              <a:off x="3491819" y="1453656"/>
              <a:ext cx="18000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EEB406F9-18DB-4F8C-A143-ED8EC1245B73}"/>
                </a:ext>
              </a:extLst>
            </p:cNvPr>
            <p:cNvCxnSpPr>
              <a:cxnSpLocks/>
            </p:cNvCxnSpPr>
            <p:nvPr/>
          </p:nvCxnSpPr>
          <p:spPr>
            <a:xfrm>
              <a:off x="3671819" y="1442349"/>
              <a:ext cx="0" cy="828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ACFE9BD8-5476-476E-99DA-B8CB30FA84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3576" y="1515622"/>
              <a:ext cx="91795" cy="5040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self invoc">
            <a:extLst>
              <a:ext uri="{FF2B5EF4-FFF2-40B4-BE49-F238E27FC236}">
                <a16:creationId xmlns:a16="http://schemas.microsoft.com/office/drawing/2014/main" id="{BDCF0965-984E-4BD6-94E9-8D3D32C72E66}"/>
              </a:ext>
            </a:extLst>
          </p:cNvPr>
          <p:cNvGrpSpPr/>
          <p:nvPr/>
        </p:nvGrpSpPr>
        <p:grpSpPr>
          <a:xfrm>
            <a:off x="7470030" y="8318709"/>
            <a:ext cx="183552" cy="123673"/>
            <a:chOff x="3491819" y="1442349"/>
            <a:chExt cx="183552" cy="123673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0FAEBB3-FF6F-4174-BB6E-C211A7808EB0}"/>
                </a:ext>
              </a:extLst>
            </p:cNvPr>
            <p:cNvCxnSpPr>
              <a:cxnSpLocks/>
            </p:cNvCxnSpPr>
            <p:nvPr/>
          </p:nvCxnSpPr>
          <p:spPr>
            <a:xfrm>
              <a:off x="3491819" y="1453656"/>
              <a:ext cx="18000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EBF7F9D-1411-4806-960B-5422C6A08601}"/>
                </a:ext>
              </a:extLst>
            </p:cNvPr>
            <p:cNvCxnSpPr>
              <a:cxnSpLocks/>
            </p:cNvCxnSpPr>
            <p:nvPr/>
          </p:nvCxnSpPr>
          <p:spPr>
            <a:xfrm>
              <a:off x="3671819" y="1442349"/>
              <a:ext cx="0" cy="828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FA45E773-4E3A-48FE-AB28-D31E5A9C02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3576" y="1515622"/>
              <a:ext cx="91795" cy="5040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62">
            <a:extLst>
              <a:ext uri="{FF2B5EF4-FFF2-40B4-BE49-F238E27FC236}">
                <a16:creationId xmlns:a16="http://schemas.microsoft.com/office/drawing/2014/main" id="{22F9967A-F7C4-4694-9650-E477D677D54A}"/>
              </a:ext>
            </a:extLst>
          </p:cNvPr>
          <p:cNvSpPr/>
          <p:nvPr/>
        </p:nvSpPr>
        <p:spPr>
          <a:xfrm>
            <a:off x="1808282" y="838865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0266B7-C647-4C51-AB81-E6F5AC303613}"/>
              </a:ext>
            </a:extLst>
          </p:cNvPr>
          <p:cNvCxnSpPr>
            <a:cxnSpLocks/>
          </p:cNvCxnSpPr>
          <p:nvPr/>
        </p:nvCxnSpPr>
        <p:spPr>
          <a:xfrm>
            <a:off x="2536095" y="1202535"/>
            <a:ext cx="0" cy="42739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F65B488-FE68-46A6-BBE0-327E04291658}"/>
              </a:ext>
            </a:extLst>
          </p:cNvPr>
          <p:cNvSpPr/>
          <p:nvPr/>
        </p:nvSpPr>
        <p:spPr>
          <a:xfrm>
            <a:off x="2464086" y="1553229"/>
            <a:ext cx="178188" cy="80301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F05A6C5A-A3EB-4934-98DB-C30D583154F6}"/>
              </a:ext>
            </a:extLst>
          </p:cNvPr>
          <p:cNvSpPr/>
          <p:nvPr/>
        </p:nvSpPr>
        <p:spPr>
          <a:xfrm>
            <a:off x="3515843" y="888338"/>
            <a:ext cx="1668197" cy="3456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QuizModeParser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1770DF-A543-4E93-9631-6D13C2CC8BF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349942" y="1233938"/>
            <a:ext cx="0" cy="175997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2FE0319-C602-4A7B-8F9E-7E6B0EE43606}"/>
              </a:ext>
            </a:extLst>
          </p:cNvPr>
          <p:cNvSpPr/>
          <p:nvPr/>
        </p:nvSpPr>
        <p:spPr>
          <a:xfrm>
            <a:off x="4277936" y="1705636"/>
            <a:ext cx="154408" cy="11769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499E7A-2378-462E-896A-2AF9C84861A8}"/>
              </a:ext>
            </a:extLst>
          </p:cNvPr>
          <p:cNvCxnSpPr>
            <a:cxnSpLocks/>
            <a:stCxn id="12" idx="2"/>
            <a:endCxn id="62" idx="0"/>
          </p:cNvCxnSpPr>
          <p:nvPr/>
        </p:nvCxnSpPr>
        <p:spPr>
          <a:xfrm>
            <a:off x="7329970" y="2413854"/>
            <a:ext cx="9324" cy="716953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F95442C-B8AD-48AF-AA80-A348A0361C0C}"/>
              </a:ext>
            </a:extLst>
          </p:cNvPr>
          <p:cNvSpPr/>
          <p:nvPr/>
        </p:nvSpPr>
        <p:spPr>
          <a:xfrm>
            <a:off x="7253770" y="2137851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FA99E4-FA6E-411F-AD99-F3B7BE3D8AEE}"/>
              </a:ext>
            </a:extLst>
          </p:cNvPr>
          <p:cNvCxnSpPr>
            <a:cxnSpLocks/>
          </p:cNvCxnSpPr>
          <p:nvPr/>
        </p:nvCxnSpPr>
        <p:spPr>
          <a:xfrm>
            <a:off x="601892" y="1556917"/>
            <a:ext cx="1862196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F0A7C2B-A022-4CDE-9EBE-C1967C019767}"/>
              </a:ext>
            </a:extLst>
          </p:cNvPr>
          <p:cNvSpPr txBox="1"/>
          <p:nvPr/>
        </p:nvSpPr>
        <p:spPr>
          <a:xfrm>
            <a:off x="1020289" y="131816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tokyo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C2316B-4C54-475D-857B-C6E776E5B7D1}"/>
              </a:ext>
            </a:extLst>
          </p:cNvPr>
          <p:cNvCxnSpPr>
            <a:cxnSpLocks/>
          </p:cNvCxnSpPr>
          <p:nvPr/>
        </p:nvCxnSpPr>
        <p:spPr>
          <a:xfrm flipV="1">
            <a:off x="4484669" y="1986532"/>
            <a:ext cx="215211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00C708-9969-4FE6-896C-4A0369B364BB}"/>
              </a:ext>
            </a:extLst>
          </p:cNvPr>
          <p:cNvSpPr txBox="1"/>
          <p:nvPr/>
        </p:nvSpPr>
        <p:spPr>
          <a:xfrm>
            <a:off x="4838538" y="2816449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a.execute</a:t>
            </a:r>
            <a:r>
              <a:rPr lang="en-US" dirty="0"/>
              <a:t>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C98C74-89CF-4E6B-A44C-60E5F1BF897B}"/>
              </a:ext>
            </a:extLst>
          </p:cNvPr>
          <p:cNvCxnSpPr>
            <a:cxnSpLocks/>
          </p:cNvCxnSpPr>
          <p:nvPr/>
        </p:nvCxnSpPr>
        <p:spPr>
          <a:xfrm>
            <a:off x="4484669" y="2406595"/>
            <a:ext cx="28138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083D2C-FE31-4594-A1A5-94AF028D6502}"/>
              </a:ext>
            </a:extLst>
          </p:cNvPr>
          <p:cNvCxnSpPr>
            <a:cxnSpLocks/>
          </p:cNvCxnSpPr>
          <p:nvPr/>
        </p:nvCxnSpPr>
        <p:spPr>
          <a:xfrm>
            <a:off x="2598962" y="2872903"/>
            <a:ext cx="172228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006849-9F7E-4577-AA06-454A59AC2B49}"/>
              </a:ext>
            </a:extLst>
          </p:cNvPr>
          <p:cNvCxnSpPr>
            <a:cxnSpLocks/>
          </p:cNvCxnSpPr>
          <p:nvPr/>
        </p:nvCxnSpPr>
        <p:spPr>
          <a:xfrm>
            <a:off x="542131" y="9571601"/>
            <a:ext cx="1934203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EFB6487-21D2-4363-BC92-38DEC004D0DB}"/>
              </a:ext>
            </a:extLst>
          </p:cNvPr>
          <p:cNvSpPr/>
          <p:nvPr/>
        </p:nvSpPr>
        <p:spPr>
          <a:xfrm>
            <a:off x="7235648" y="3063989"/>
            <a:ext cx="166318" cy="62743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967978-7FE5-43B4-BDA1-D9FA52EA499C}"/>
              </a:ext>
            </a:extLst>
          </p:cNvPr>
          <p:cNvSpPr txBox="1"/>
          <p:nvPr/>
        </p:nvSpPr>
        <p:spPr>
          <a:xfrm>
            <a:off x="4528329" y="1590726"/>
            <a:ext cx="18878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parseAnswer</a:t>
            </a:r>
            <a:r>
              <a:rPr lang="en-US" dirty="0"/>
              <a:t> (“</a:t>
            </a:r>
            <a:r>
              <a:rPr lang="en-US" dirty="0" err="1"/>
              <a:t>tokyo</a:t>
            </a:r>
            <a:r>
              <a:rPr lang="en-US" dirty="0"/>
              <a:t>”)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E976F5-48C0-4D16-BC31-BB62243103C7}"/>
              </a:ext>
            </a:extLst>
          </p:cNvPr>
          <p:cNvSpPr txBox="1"/>
          <p:nvPr/>
        </p:nvSpPr>
        <p:spPr>
          <a:xfrm>
            <a:off x="4660300" y="9095057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result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9C7FFD-501B-45BA-9F46-536E0F3CDED7}"/>
              </a:ext>
            </a:extLst>
          </p:cNvPr>
          <p:cNvSpPr txBox="1"/>
          <p:nvPr/>
        </p:nvSpPr>
        <p:spPr>
          <a:xfrm>
            <a:off x="1302083" y="9326503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result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B0D296-BB20-4408-A4F4-B06C193F8125}"/>
              </a:ext>
            </a:extLst>
          </p:cNvPr>
          <p:cNvSpPr txBox="1"/>
          <p:nvPr/>
        </p:nvSpPr>
        <p:spPr>
          <a:xfrm>
            <a:off x="3066859" y="2645096"/>
            <a:ext cx="7864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a</a:t>
            </a:r>
          </a:p>
        </p:txBody>
      </p:sp>
      <p:sp>
        <p:nvSpPr>
          <p:cNvPr id="30" name="Rectangle 62">
            <a:extLst>
              <a:ext uri="{FF2B5EF4-FFF2-40B4-BE49-F238E27FC236}">
                <a16:creationId xmlns:a16="http://schemas.microsoft.com/office/drawing/2014/main" id="{39FBADDC-3AEF-44F1-A803-A461711C454B}"/>
              </a:ext>
            </a:extLst>
          </p:cNvPr>
          <p:cNvSpPr/>
          <p:nvPr/>
        </p:nvSpPr>
        <p:spPr>
          <a:xfrm>
            <a:off x="6636781" y="1722735"/>
            <a:ext cx="137107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a:QuizAnswerCommand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D63BA4-A47F-437F-BD87-D23D1E61E6FE}"/>
              </a:ext>
            </a:extLst>
          </p:cNvPr>
          <p:cNvCxnSpPr>
            <a:cxnSpLocks/>
          </p:cNvCxnSpPr>
          <p:nvPr/>
        </p:nvCxnSpPr>
        <p:spPr>
          <a:xfrm>
            <a:off x="2621788" y="3056731"/>
            <a:ext cx="463198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EBFC773-3785-466B-9476-C011C3020C46}"/>
              </a:ext>
            </a:extLst>
          </p:cNvPr>
          <p:cNvCxnSpPr>
            <a:cxnSpLocks/>
          </p:cNvCxnSpPr>
          <p:nvPr/>
        </p:nvCxnSpPr>
        <p:spPr>
          <a:xfrm>
            <a:off x="2616487" y="1705637"/>
            <a:ext cx="165301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12C31C-788D-47C7-B115-CA2C67599690}"/>
              </a:ext>
            </a:extLst>
          </p:cNvPr>
          <p:cNvCxnSpPr>
            <a:cxnSpLocks/>
          </p:cNvCxnSpPr>
          <p:nvPr/>
        </p:nvCxnSpPr>
        <p:spPr>
          <a:xfrm>
            <a:off x="2639248" y="9318221"/>
            <a:ext cx="464244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C1E0900-9972-488D-B22F-F4E5DC0AD0C8}"/>
              </a:ext>
            </a:extLst>
          </p:cNvPr>
          <p:cNvGrpSpPr/>
          <p:nvPr/>
        </p:nvGrpSpPr>
        <p:grpSpPr>
          <a:xfrm>
            <a:off x="4338773" y="2588852"/>
            <a:ext cx="216000" cy="144466"/>
            <a:chOff x="3781267" y="1682512"/>
            <a:chExt cx="216000" cy="144466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4D8CA56-359A-4B64-8C76-AEBB5C816226}"/>
                </a:ext>
              </a:extLst>
            </p:cNvPr>
            <p:cNvCxnSpPr>
              <a:cxnSpLocks/>
            </p:cNvCxnSpPr>
            <p:nvPr/>
          </p:nvCxnSpPr>
          <p:spPr>
            <a:xfrm>
              <a:off x="3781267" y="1692546"/>
              <a:ext cx="216000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CA4F378-C618-48A4-9D10-1E94C6B68FB1}"/>
                </a:ext>
              </a:extLst>
            </p:cNvPr>
            <p:cNvCxnSpPr>
              <a:cxnSpLocks/>
            </p:cNvCxnSpPr>
            <p:nvPr/>
          </p:nvCxnSpPr>
          <p:spPr>
            <a:xfrm>
              <a:off x="3997267" y="1682512"/>
              <a:ext cx="0" cy="11416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3FD7EFF-2AF4-4E01-BAD2-43C9B676A9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0479" y="1783244"/>
              <a:ext cx="122204" cy="43734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0E27C24-52EF-4611-ACA2-ECCDED4D596C}"/>
              </a:ext>
            </a:extLst>
          </p:cNvPr>
          <p:cNvSpPr/>
          <p:nvPr/>
        </p:nvSpPr>
        <p:spPr>
          <a:xfrm>
            <a:off x="4353129" y="1861420"/>
            <a:ext cx="154408" cy="7740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37" name="self invoc">
            <a:extLst>
              <a:ext uri="{FF2B5EF4-FFF2-40B4-BE49-F238E27FC236}">
                <a16:creationId xmlns:a16="http://schemas.microsoft.com/office/drawing/2014/main" id="{45081013-7FC7-4CE8-853A-633515DB9531}"/>
              </a:ext>
            </a:extLst>
          </p:cNvPr>
          <p:cNvGrpSpPr/>
          <p:nvPr/>
        </p:nvGrpSpPr>
        <p:grpSpPr>
          <a:xfrm>
            <a:off x="4416955" y="1737267"/>
            <a:ext cx="183552" cy="123673"/>
            <a:chOff x="3491819" y="1442349"/>
            <a:chExt cx="183552" cy="123673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3545EBF-9C46-4137-AD73-85F50538FDAA}"/>
                </a:ext>
              </a:extLst>
            </p:cNvPr>
            <p:cNvCxnSpPr>
              <a:cxnSpLocks/>
            </p:cNvCxnSpPr>
            <p:nvPr/>
          </p:nvCxnSpPr>
          <p:spPr>
            <a:xfrm>
              <a:off x="3491819" y="1453656"/>
              <a:ext cx="18000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62B96C1-DAD5-4128-A868-D75BE6D93931}"/>
                </a:ext>
              </a:extLst>
            </p:cNvPr>
            <p:cNvCxnSpPr>
              <a:cxnSpLocks/>
            </p:cNvCxnSpPr>
            <p:nvPr/>
          </p:nvCxnSpPr>
          <p:spPr>
            <a:xfrm>
              <a:off x="3671819" y="1442349"/>
              <a:ext cx="0" cy="828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96BDFE72-132A-4545-9B20-D7FC69F44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3576" y="1515622"/>
              <a:ext cx="91795" cy="5040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282FFB9-91C9-448C-BD09-B3CFF740E61E}"/>
              </a:ext>
            </a:extLst>
          </p:cNvPr>
          <p:cNvSpPr txBox="1"/>
          <p:nvPr/>
        </p:nvSpPr>
        <p:spPr>
          <a:xfrm>
            <a:off x="2794919" y="1483065"/>
            <a:ext cx="13582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 (“</a:t>
            </a:r>
            <a:r>
              <a:rPr lang="en-US" dirty="0" err="1"/>
              <a:t>tokyo</a:t>
            </a:r>
            <a:r>
              <a:rPr lang="en-US" dirty="0"/>
              <a:t>”)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C1214F-5565-4355-A9E7-642FF2F3AF4C}"/>
              </a:ext>
            </a:extLst>
          </p:cNvPr>
          <p:cNvSpPr txBox="1"/>
          <p:nvPr/>
        </p:nvSpPr>
        <p:spPr>
          <a:xfrm>
            <a:off x="5336781" y="2181303"/>
            <a:ext cx="7864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3956C64-37E5-41F8-9919-CC8B33F8C4AE}"/>
              </a:ext>
            </a:extLst>
          </p:cNvPr>
          <p:cNvSpPr txBox="1"/>
          <p:nvPr/>
        </p:nvSpPr>
        <p:spPr>
          <a:xfrm>
            <a:off x="7141117" y="9583384"/>
            <a:ext cx="39635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x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20169BC-2994-4833-937E-A0EF412AE1D0}"/>
              </a:ext>
            </a:extLst>
          </p:cNvPr>
          <p:cNvSpPr txBox="1"/>
          <p:nvPr/>
        </p:nvSpPr>
        <p:spPr>
          <a:xfrm>
            <a:off x="7624610" y="4856087"/>
            <a:ext cx="29015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/>
              <a:t>handleCurrentCardAnswer</a:t>
            </a:r>
            <a:r>
              <a:rPr lang="en-US" dirty="0"/>
              <a:t> ()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E8A93DE-4727-45D6-A360-A9C2B6BFC41E}"/>
              </a:ext>
            </a:extLst>
          </p:cNvPr>
          <p:cNvGrpSpPr/>
          <p:nvPr/>
        </p:nvGrpSpPr>
        <p:grpSpPr>
          <a:xfrm>
            <a:off x="7323931" y="6308861"/>
            <a:ext cx="216000" cy="144466"/>
            <a:chOff x="3781267" y="1682512"/>
            <a:chExt cx="216000" cy="144466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514E903-ACD4-44B1-9AD7-9D216CB5BE26}"/>
                </a:ext>
              </a:extLst>
            </p:cNvPr>
            <p:cNvCxnSpPr>
              <a:cxnSpLocks/>
            </p:cNvCxnSpPr>
            <p:nvPr/>
          </p:nvCxnSpPr>
          <p:spPr>
            <a:xfrm>
              <a:off x="3781267" y="1692546"/>
              <a:ext cx="216000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E08C1EE-25DC-46F9-9903-1F1F7980E80B}"/>
                </a:ext>
              </a:extLst>
            </p:cNvPr>
            <p:cNvCxnSpPr>
              <a:cxnSpLocks/>
            </p:cNvCxnSpPr>
            <p:nvPr/>
          </p:nvCxnSpPr>
          <p:spPr>
            <a:xfrm>
              <a:off x="3997267" y="1682512"/>
              <a:ext cx="0" cy="11416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D62C4CF-5C5F-4567-85A8-DAA1FEBD7E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0479" y="1783244"/>
              <a:ext cx="122204" cy="43734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FFA793DE-27B8-4902-BFF7-1C560564E989}"/>
              </a:ext>
            </a:extLst>
          </p:cNvPr>
          <p:cNvSpPr/>
          <p:nvPr/>
        </p:nvSpPr>
        <p:spPr>
          <a:xfrm>
            <a:off x="7338287" y="5135989"/>
            <a:ext cx="149821" cy="119732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grpSp>
        <p:nvGrpSpPr>
          <p:cNvPr id="97" name="self invoc">
            <a:extLst>
              <a:ext uri="{FF2B5EF4-FFF2-40B4-BE49-F238E27FC236}">
                <a16:creationId xmlns:a16="http://schemas.microsoft.com/office/drawing/2014/main" id="{D3E29973-0E88-4C48-8056-C69AF94544D4}"/>
              </a:ext>
            </a:extLst>
          </p:cNvPr>
          <p:cNvGrpSpPr/>
          <p:nvPr/>
        </p:nvGrpSpPr>
        <p:grpSpPr>
          <a:xfrm>
            <a:off x="7402113" y="5043677"/>
            <a:ext cx="183552" cy="123673"/>
            <a:chOff x="3491819" y="1442349"/>
            <a:chExt cx="183552" cy="123673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29B4D1E-7D55-407F-A61C-7575466243D5}"/>
                </a:ext>
              </a:extLst>
            </p:cNvPr>
            <p:cNvCxnSpPr>
              <a:cxnSpLocks/>
            </p:cNvCxnSpPr>
            <p:nvPr/>
          </p:nvCxnSpPr>
          <p:spPr>
            <a:xfrm>
              <a:off x="3491819" y="1453656"/>
              <a:ext cx="18000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C5254DE-DB94-43AD-999B-24B8E8CCAEC9}"/>
                </a:ext>
              </a:extLst>
            </p:cNvPr>
            <p:cNvCxnSpPr>
              <a:cxnSpLocks/>
            </p:cNvCxnSpPr>
            <p:nvPr/>
          </p:nvCxnSpPr>
          <p:spPr>
            <a:xfrm>
              <a:off x="3671819" y="1442349"/>
              <a:ext cx="0" cy="828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A5E5191-505B-4C5C-B7E6-F680C1946C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3576" y="1515622"/>
              <a:ext cx="91795" cy="5040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9C5988E-3CAE-4A37-9EF5-7EDD9944555E}"/>
              </a:ext>
            </a:extLst>
          </p:cNvPr>
          <p:cNvGrpSpPr/>
          <p:nvPr/>
        </p:nvGrpSpPr>
        <p:grpSpPr>
          <a:xfrm>
            <a:off x="7338287" y="8998659"/>
            <a:ext cx="216000" cy="144466"/>
            <a:chOff x="3781267" y="1682512"/>
            <a:chExt cx="216000" cy="144466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9461C05-E4F9-4512-8845-EDE775D8294B}"/>
                </a:ext>
              </a:extLst>
            </p:cNvPr>
            <p:cNvCxnSpPr>
              <a:cxnSpLocks/>
            </p:cNvCxnSpPr>
            <p:nvPr/>
          </p:nvCxnSpPr>
          <p:spPr>
            <a:xfrm>
              <a:off x="3781267" y="1692546"/>
              <a:ext cx="216000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00A60AD-F7E5-4673-BEF5-AC5E13BE0A92}"/>
                </a:ext>
              </a:extLst>
            </p:cNvPr>
            <p:cNvCxnSpPr>
              <a:cxnSpLocks/>
            </p:cNvCxnSpPr>
            <p:nvPr/>
          </p:nvCxnSpPr>
          <p:spPr>
            <a:xfrm>
              <a:off x="3997267" y="1682512"/>
              <a:ext cx="0" cy="11416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FFFC093F-8245-4D73-A34E-EDB91ED11D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0479" y="1783244"/>
              <a:ext cx="122204" cy="43734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CF6A3DB-AD78-4E2A-B8F9-B38F5F993247}"/>
              </a:ext>
            </a:extLst>
          </p:cNvPr>
          <p:cNvSpPr/>
          <p:nvPr/>
        </p:nvSpPr>
        <p:spPr>
          <a:xfrm>
            <a:off x="7352643" y="6843437"/>
            <a:ext cx="154408" cy="218091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138" name="self invoc">
            <a:extLst>
              <a:ext uri="{FF2B5EF4-FFF2-40B4-BE49-F238E27FC236}">
                <a16:creationId xmlns:a16="http://schemas.microsoft.com/office/drawing/2014/main" id="{617E0FE1-5DD3-46DF-9F4C-ED0BED081B83}"/>
              </a:ext>
            </a:extLst>
          </p:cNvPr>
          <p:cNvGrpSpPr/>
          <p:nvPr/>
        </p:nvGrpSpPr>
        <p:grpSpPr>
          <a:xfrm>
            <a:off x="7416469" y="6719284"/>
            <a:ext cx="183552" cy="123673"/>
            <a:chOff x="3491819" y="1442349"/>
            <a:chExt cx="183552" cy="123673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8F1C0C7-CDFE-4309-BBEC-826B6C7FAC1B}"/>
                </a:ext>
              </a:extLst>
            </p:cNvPr>
            <p:cNvCxnSpPr>
              <a:cxnSpLocks/>
            </p:cNvCxnSpPr>
            <p:nvPr/>
          </p:nvCxnSpPr>
          <p:spPr>
            <a:xfrm>
              <a:off x="3491819" y="1453656"/>
              <a:ext cx="18000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FFC5925-3E97-4964-AE27-942FD28B7FF0}"/>
                </a:ext>
              </a:extLst>
            </p:cNvPr>
            <p:cNvCxnSpPr>
              <a:cxnSpLocks/>
            </p:cNvCxnSpPr>
            <p:nvPr/>
          </p:nvCxnSpPr>
          <p:spPr>
            <a:xfrm>
              <a:off x="3671819" y="1442349"/>
              <a:ext cx="0" cy="828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6D78E8E1-A8FA-46D5-87E5-34932C3BB9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3576" y="1515622"/>
              <a:ext cx="91795" cy="5040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E56BFE79-1E75-4C17-B03F-E6E90E034EEE}"/>
              </a:ext>
            </a:extLst>
          </p:cNvPr>
          <p:cNvSpPr txBox="1"/>
          <p:nvPr/>
        </p:nvSpPr>
        <p:spPr>
          <a:xfrm>
            <a:off x="7689988" y="7349876"/>
            <a:ext cx="18878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/>
              <a:t>handleNextCard</a:t>
            </a:r>
            <a:r>
              <a:rPr lang="en-US" dirty="0"/>
              <a:t>()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3C3FBD8-01CC-4D6D-8215-8F6C62C80B09}"/>
              </a:ext>
            </a:extLst>
          </p:cNvPr>
          <p:cNvGrpSpPr/>
          <p:nvPr/>
        </p:nvGrpSpPr>
        <p:grpSpPr>
          <a:xfrm>
            <a:off x="7422076" y="8042797"/>
            <a:ext cx="216000" cy="144466"/>
            <a:chOff x="3781267" y="1682512"/>
            <a:chExt cx="216000" cy="144466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25BF3DA-0720-4844-82D2-2DD58812E90B}"/>
                </a:ext>
              </a:extLst>
            </p:cNvPr>
            <p:cNvCxnSpPr>
              <a:cxnSpLocks/>
            </p:cNvCxnSpPr>
            <p:nvPr/>
          </p:nvCxnSpPr>
          <p:spPr>
            <a:xfrm>
              <a:off x="3781267" y="1692546"/>
              <a:ext cx="216000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D669082-D29C-4AB3-8E53-E511668FD11C}"/>
                </a:ext>
              </a:extLst>
            </p:cNvPr>
            <p:cNvCxnSpPr>
              <a:cxnSpLocks/>
            </p:cNvCxnSpPr>
            <p:nvPr/>
          </p:nvCxnSpPr>
          <p:spPr>
            <a:xfrm>
              <a:off x="3997267" y="1682512"/>
              <a:ext cx="0" cy="11416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2EB126F6-7769-4815-A4BE-AC58090CEF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0479" y="1783244"/>
              <a:ext cx="122204" cy="43734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7B81D12-591C-4F08-85E8-3853F468A2CB}"/>
              </a:ext>
            </a:extLst>
          </p:cNvPr>
          <p:cNvSpPr/>
          <p:nvPr/>
        </p:nvSpPr>
        <p:spPr>
          <a:xfrm>
            <a:off x="7416114" y="7669859"/>
            <a:ext cx="165801" cy="38962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BBE6E70-1C39-4D6C-A037-407CC01B604E}"/>
              </a:ext>
            </a:extLst>
          </p:cNvPr>
          <p:cNvSpPr txBox="1"/>
          <p:nvPr/>
        </p:nvSpPr>
        <p:spPr>
          <a:xfrm>
            <a:off x="7680077" y="8122879"/>
            <a:ext cx="18878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/>
              <a:t>handleDisplayResult</a:t>
            </a:r>
            <a:r>
              <a:rPr lang="en-US" dirty="0"/>
              <a:t>()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577CA94D-C363-4155-9F79-3930E40630E7}"/>
              </a:ext>
            </a:extLst>
          </p:cNvPr>
          <p:cNvGrpSpPr/>
          <p:nvPr/>
        </p:nvGrpSpPr>
        <p:grpSpPr>
          <a:xfrm>
            <a:off x="7412165" y="8593603"/>
            <a:ext cx="216000" cy="144466"/>
            <a:chOff x="3781267" y="1682512"/>
            <a:chExt cx="216000" cy="144466"/>
          </a:xfrm>
        </p:grpSpPr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27F81A0-B059-4205-913A-6462067BA3B7}"/>
                </a:ext>
              </a:extLst>
            </p:cNvPr>
            <p:cNvCxnSpPr>
              <a:cxnSpLocks/>
            </p:cNvCxnSpPr>
            <p:nvPr/>
          </p:nvCxnSpPr>
          <p:spPr>
            <a:xfrm>
              <a:off x="3781267" y="1692546"/>
              <a:ext cx="216000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0E1BFDEB-A12A-4927-A1C9-51743EA0ACB5}"/>
                </a:ext>
              </a:extLst>
            </p:cNvPr>
            <p:cNvCxnSpPr>
              <a:cxnSpLocks/>
            </p:cNvCxnSpPr>
            <p:nvPr/>
          </p:nvCxnSpPr>
          <p:spPr>
            <a:xfrm>
              <a:off x="3997267" y="1682512"/>
              <a:ext cx="0" cy="11416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B9E1811D-EDC7-4CC4-A179-8AA40C2193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0479" y="1783244"/>
              <a:ext cx="122204" cy="43734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ACAEE36-7D7B-49A1-80DD-B12861D157DB}"/>
              </a:ext>
            </a:extLst>
          </p:cNvPr>
          <p:cNvSpPr/>
          <p:nvPr/>
        </p:nvSpPr>
        <p:spPr>
          <a:xfrm>
            <a:off x="7406203" y="8442863"/>
            <a:ext cx="165801" cy="19106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EB1D770-A5D3-4B98-9217-A4F901350870}"/>
              </a:ext>
            </a:extLst>
          </p:cNvPr>
          <p:cNvSpPr txBox="1"/>
          <p:nvPr/>
        </p:nvSpPr>
        <p:spPr>
          <a:xfrm>
            <a:off x="7631491" y="6544604"/>
            <a:ext cx="18878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/>
              <a:t>handleIfCardLeft</a:t>
            </a:r>
            <a:r>
              <a:rPr lang="en-US" dirty="0"/>
              <a:t>()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89FA3EC-DFC1-4E19-967A-53D278E1ACAF}"/>
              </a:ext>
            </a:extLst>
          </p:cNvPr>
          <p:cNvSpPr txBox="1"/>
          <p:nvPr/>
        </p:nvSpPr>
        <p:spPr>
          <a:xfrm>
            <a:off x="7601320" y="3330513"/>
            <a:ext cx="18878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/>
              <a:t>endQuiz</a:t>
            </a:r>
            <a:r>
              <a:rPr lang="en-US" dirty="0"/>
              <a:t>()</a:t>
            </a: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DFC40FDA-19C7-4340-BE47-ACEA8654B7F7}"/>
              </a:ext>
            </a:extLst>
          </p:cNvPr>
          <p:cNvGrpSpPr/>
          <p:nvPr/>
        </p:nvGrpSpPr>
        <p:grpSpPr>
          <a:xfrm>
            <a:off x="7334352" y="4608723"/>
            <a:ext cx="216000" cy="144466"/>
            <a:chOff x="3781267" y="1682512"/>
            <a:chExt cx="216000" cy="144466"/>
          </a:xfrm>
        </p:grpSpPr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E70563DE-0E0E-4E5B-B240-9F089A25D193}"/>
                </a:ext>
              </a:extLst>
            </p:cNvPr>
            <p:cNvCxnSpPr>
              <a:cxnSpLocks/>
            </p:cNvCxnSpPr>
            <p:nvPr/>
          </p:nvCxnSpPr>
          <p:spPr>
            <a:xfrm>
              <a:off x="3781267" y="1692546"/>
              <a:ext cx="216000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B53DA5AA-BB4A-4EFA-8DA1-B78BD04036B4}"/>
                </a:ext>
              </a:extLst>
            </p:cNvPr>
            <p:cNvCxnSpPr>
              <a:cxnSpLocks/>
            </p:cNvCxnSpPr>
            <p:nvPr/>
          </p:nvCxnSpPr>
          <p:spPr>
            <a:xfrm>
              <a:off x="3997267" y="1682512"/>
              <a:ext cx="0" cy="11416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A8677516-76D2-4867-92CC-C7A6D8E3ED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0479" y="1783244"/>
              <a:ext cx="122204" cy="43734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70DEDC9-3621-4D18-BA83-3BCB2D9576E6}"/>
              </a:ext>
            </a:extLst>
          </p:cNvPr>
          <p:cNvSpPr/>
          <p:nvPr/>
        </p:nvSpPr>
        <p:spPr>
          <a:xfrm>
            <a:off x="7328591" y="3510639"/>
            <a:ext cx="151867" cy="111986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215" name="self invoc">
            <a:extLst>
              <a:ext uri="{FF2B5EF4-FFF2-40B4-BE49-F238E27FC236}">
                <a16:creationId xmlns:a16="http://schemas.microsoft.com/office/drawing/2014/main" id="{B5814DD4-3F9F-45CF-8F5C-A0C0CB36C2C2}"/>
              </a:ext>
            </a:extLst>
          </p:cNvPr>
          <p:cNvGrpSpPr/>
          <p:nvPr/>
        </p:nvGrpSpPr>
        <p:grpSpPr>
          <a:xfrm>
            <a:off x="7379804" y="3386486"/>
            <a:ext cx="183552" cy="123673"/>
            <a:chOff x="3491819" y="1442349"/>
            <a:chExt cx="183552" cy="123673"/>
          </a:xfrm>
        </p:grpSpPr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9066A5C7-9554-404F-89C8-50362037FF57}"/>
                </a:ext>
              </a:extLst>
            </p:cNvPr>
            <p:cNvCxnSpPr>
              <a:cxnSpLocks/>
            </p:cNvCxnSpPr>
            <p:nvPr/>
          </p:nvCxnSpPr>
          <p:spPr>
            <a:xfrm>
              <a:off x="3491819" y="1453656"/>
              <a:ext cx="18000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A6613A3E-BFA0-4904-905A-0494477346DB}"/>
                </a:ext>
              </a:extLst>
            </p:cNvPr>
            <p:cNvCxnSpPr>
              <a:cxnSpLocks/>
            </p:cNvCxnSpPr>
            <p:nvPr/>
          </p:nvCxnSpPr>
          <p:spPr>
            <a:xfrm>
              <a:off x="3671819" y="1442349"/>
              <a:ext cx="0" cy="828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AE91FC5B-97DD-4288-9F85-7217B786DB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3576" y="1515622"/>
              <a:ext cx="91795" cy="5040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62">
            <a:extLst>
              <a:ext uri="{FF2B5EF4-FFF2-40B4-BE49-F238E27FC236}">
                <a16:creationId xmlns:a16="http://schemas.microsoft.com/office/drawing/2014/main" id="{7F5C6ACD-26E5-4B8A-BCA3-3A99E0D3FBF7}"/>
              </a:ext>
            </a:extLst>
          </p:cNvPr>
          <p:cNvSpPr/>
          <p:nvPr/>
        </p:nvSpPr>
        <p:spPr>
          <a:xfrm>
            <a:off x="10592225" y="2603412"/>
            <a:ext cx="1251105" cy="300180"/>
          </a:xfrm>
          <a:prstGeom prst="rect">
            <a:avLst/>
          </a:prstGeom>
          <a:solidFill>
            <a:srgbClr val="0E5B5B"/>
          </a:solidFill>
          <a:ln w="19050">
            <a:solidFill>
              <a:srgbClr val="0E5B5B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QuizModel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3E054D-E2F0-4862-A588-FB009C5A44D4}"/>
              </a:ext>
            </a:extLst>
          </p:cNvPr>
          <p:cNvCxnSpPr>
            <a:cxnSpLocks/>
          </p:cNvCxnSpPr>
          <p:nvPr/>
        </p:nvCxnSpPr>
        <p:spPr>
          <a:xfrm>
            <a:off x="11221739" y="2923251"/>
            <a:ext cx="1" cy="5540562"/>
          </a:xfrm>
          <a:prstGeom prst="line">
            <a:avLst/>
          </a:prstGeom>
          <a:solidFill>
            <a:srgbClr val="0E5B5B"/>
          </a:solidFill>
          <a:ln w="19050">
            <a:solidFill>
              <a:srgbClr val="0E5B5B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4F8E6F5-B5F5-454C-8EC7-46D3C703540F}"/>
              </a:ext>
            </a:extLst>
          </p:cNvPr>
          <p:cNvSpPr txBox="1"/>
          <p:nvPr/>
        </p:nvSpPr>
        <p:spPr>
          <a:xfrm>
            <a:off x="9577867" y="6777191"/>
            <a:ext cx="133706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0E5B5B"/>
                </a:solidFill>
              </a:rPr>
              <a:t>hasCardLeft</a:t>
            </a:r>
            <a:r>
              <a:rPr lang="en-US" sz="1200" dirty="0">
                <a:solidFill>
                  <a:srgbClr val="0E5B5B"/>
                </a:solidFill>
              </a:rPr>
              <a:t>()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D20F48-7283-4029-AC1E-307BE2EC8B9A}"/>
              </a:ext>
            </a:extLst>
          </p:cNvPr>
          <p:cNvSpPr/>
          <p:nvPr/>
        </p:nvSpPr>
        <p:spPr>
          <a:xfrm>
            <a:off x="11135309" y="6980645"/>
            <a:ext cx="154376" cy="256996"/>
          </a:xfrm>
          <a:prstGeom prst="rect">
            <a:avLst/>
          </a:prstGeom>
          <a:solidFill>
            <a:srgbClr val="0E5B5B"/>
          </a:solidFill>
          <a:ln>
            <a:solidFill>
              <a:srgbClr val="0E5B5B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C840415-CD71-407C-9AD1-5B048ED0D8E0}"/>
              </a:ext>
            </a:extLst>
          </p:cNvPr>
          <p:cNvCxnSpPr>
            <a:cxnSpLocks/>
          </p:cNvCxnSpPr>
          <p:nvPr/>
        </p:nvCxnSpPr>
        <p:spPr>
          <a:xfrm>
            <a:off x="7492695" y="6980644"/>
            <a:ext cx="3642420" cy="0"/>
          </a:xfrm>
          <a:prstGeom prst="straightConnector1">
            <a:avLst/>
          </a:prstGeom>
          <a:solidFill>
            <a:srgbClr val="0E5B5B"/>
          </a:solidFill>
          <a:ln w="19050">
            <a:solidFill>
              <a:srgbClr val="0E5B5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A31274F-F386-4EA8-98EE-41CD94BCF5F1}"/>
              </a:ext>
            </a:extLst>
          </p:cNvPr>
          <p:cNvCxnSpPr>
            <a:cxnSpLocks/>
          </p:cNvCxnSpPr>
          <p:nvPr/>
        </p:nvCxnSpPr>
        <p:spPr>
          <a:xfrm>
            <a:off x="7504703" y="7237641"/>
            <a:ext cx="3636000" cy="0"/>
          </a:xfrm>
          <a:prstGeom prst="straightConnector1">
            <a:avLst/>
          </a:prstGeom>
          <a:solidFill>
            <a:srgbClr val="0E5B5B"/>
          </a:solidFill>
          <a:ln w="19050">
            <a:solidFill>
              <a:srgbClr val="0E5B5B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545169-CB6F-4EBA-B3EF-DCE3FC7FF46B}"/>
              </a:ext>
            </a:extLst>
          </p:cNvPr>
          <p:cNvSpPr txBox="1"/>
          <p:nvPr/>
        </p:nvSpPr>
        <p:spPr>
          <a:xfrm>
            <a:off x="9577867" y="7578412"/>
            <a:ext cx="133706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0E5B5B"/>
                </a:solidFill>
              </a:rPr>
              <a:t>getNextCard</a:t>
            </a:r>
            <a:r>
              <a:rPr lang="en-US" sz="1200" dirty="0">
                <a:solidFill>
                  <a:srgbClr val="0E5B5B"/>
                </a:solidFill>
              </a:rPr>
              <a:t>()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CC27D6C-DA6F-4389-B52B-2B674C42E6E3}"/>
              </a:ext>
            </a:extLst>
          </p:cNvPr>
          <p:cNvSpPr/>
          <p:nvPr/>
        </p:nvSpPr>
        <p:spPr>
          <a:xfrm>
            <a:off x="11135309" y="7781866"/>
            <a:ext cx="154357" cy="161451"/>
          </a:xfrm>
          <a:prstGeom prst="rect">
            <a:avLst/>
          </a:prstGeom>
          <a:solidFill>
            <a:srgbClr val="0E5B5B"/>
          </a:solidFill>
          <a:ln>
            <a:solidFill>
              <a:srgbClr val="0E5B5B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7C2F4E-A8D7-4D38-8F6F-55763CA5DE3D}"/>
              </a:ext>
            </a:extLst>
          </p:cNvPr>
          <p:cNvCxnSpPr>
            <a:cxnSpLocks/>
          </p:cNvCxnSpPr>
          <p:nvPr/>
        </p:nvCxnSpPr>
        <p:spPr>
          <a:xfrm>
            <a:off x="7582113" y="7781865"/>
            <a:ext cx="3553002" cy="0"/>
          </a:xfrm>
          <a:prstGeom prst="straightConnector1">
            <a:avLst/>
          </a:prstGeom>
          <a:solidFill>
            <a:srgbClr val="0E5B5B"/>
          </a:solidFill>
          <a:ln w="19050">
            <a:solidFill>
              <a:srgbClr val="0E5B5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9E1F4C2-580D-4BE0-8257-A4630EF41C7B}"/>
              </a:ext>
            </a:extLst>
          </p:cNvPr>
          <p:cNvCxnSpPr>
            <a:cxnSpLocks/>
          </p:cNvCxnSpPr>
          <p:nvPr/>
        </p:nvCxnSpPr>
        <p:spPr>
          <a:xfrm>
            <a:off x="7581915" y="7943317"/>
            <a:ext cx="3540232" cy="0"/>
          </a:xfrm>
          <a:prstGeom prst="straightConnector1">
            <a:avLst/>
          </a:prstGeom>
          <a:solidFill>
            <a:srgbClr val="0E5B5B"/>
          </a:solidFill>
          <a:ln w="19050">
            <a:solidFill>
              <a:srgbClr val="0E5B5B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1B78BF4-4F2C-4BA3-BF23-181F0F1D654C}"/>
              </a:ext>
            </a:extLst>
          </p:cNvPr>
          <p:cNvSpPr txBox="1"/>
          <p:nvPr/>
        </p:nvSpPr>
        <p:spPr>
          <a:xfrm>
            <a:off x="8945143" y="5147307"/>
            <a:ext cx="209937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0E5B5B"/>
                </a:solidFill>
              </a:rPr>
              <a:t>updateTotalAttemptsAndStreak</a:t>
            </a:r>
            <a:r>
              <a:rPr lang="en-US" sz="1200" dirty="0">
                <a:solidFill>
                  <a:srgbClr val="0E5B5B"/>
                </a:solidFill>
              </a:rPr>
              <a:t>()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3F3A2C0-C48D-41DB-A6C7-DDB8B2C1CE14}"/>
              </a:ext>
            </a:extLst>
          </p:cNvPr>
          <p:cNvSpPr/>
          <p:nvPr/>
        </p:nvSpPr>
        <p:spPr>
          <a:xfrm>
            <a:off x="11147782" y="5331973"/>
            <a:ext cx="149821" cy="782059"/>
          </a:xfrm>
          <a:prstGeom prst="rect">
            <a:avLst/>
          </a:prstGeom>
          <a:solidFill>
            <a:srgbClr val="0E5B5B"/>
          </a:solidFill>
          <a:ln>
            <a:solidFill>
              <a:srgbClr val="0E5B5B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6827BBD-E2A5-46BD-9126-D78841E64A01}"/>
              </a:ext>
            </a:extLst>
          </p:cNvPr>
          <p:cNvCxnSpPr>
            <a:cxnSpLocks/>
          </p:cNvCxnSpPr>
          <p:nvPr/>
        </p:nvCxnSpPr>
        <p:spPr>
          <a:xfrm flipV="1">
            <a:off x="7492695" y="5341456"/>
            <a:ext cx="3642436" cy="15396"/>
          </a:xfrm>
          <a:prstGeom prst="straightConnector1">
            <a:avLst/>
          </a:prstGeom>
          <a:solidFill>
            <a:srgbClr val="0E5B5B"/>
          </a:solidFill>
          <a:ln w="19050">
            <a:solidFill>
              <a:srgbClr val="0E5B5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957B1F0-94CD-44C5-94F4-3D16A830CA5B}"/>
              </a:ext>
            </a:extLst>
          </p:cNvPr>
          <p:cNvCxnSpPr>
            <a:cxnSpLocks/>
          </p:cNvCxnSpPr>
          <p:nvPr/>
        </p:nvCxnSpPr>
        <p:spPr>
          <a:xfrm>
            <a:off x="7484160" y="6104731"/>
            <a:ext cx="3650955" cy="0"/>
          </a:xfrm>
          <a:prstGeom prst="straightConnector1">
            <a:avLst/>
          </a:prstGeom>
          <a:solidFill>
            <a:srgbClr val="0E5B5B"/>
          </a:solidFill>
          <a:ln w="19050">
            <a:solidFill>
              <a:srgbClr val="0E5B5B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5ADB3C55-ED7E-4EAC-B338-926ED0F90D17}"/>
              </a:ext>
            </a:extLst>
          </p:cNvPr>
          <p:cNvSpPr txBox="1"/>
          <p:nvPr/>
        </p:nvSpPr>
        <p:spPr>
          <a:xfrm>
            <a:off x="9591373" y="3444393"/>
            <a:ext cx="133706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>
                <a:solidFill>
                  <a:srgbClr val="0E5B5B"/>
                </a:solidFill>
              </a:rPr>
              <a:t>end()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98032C5-0BC3-4F3E-9EC5-D31B4DD7D1EB}"/>
              </a:ext>
            </a:extLst>
          </p:cNvPr>
          <p:cNvSpPr/>
          <p:nvPr/>
        </p:nvSpPr>
        <p:spPr>
          <a:xfrm>
            <a:off x="11148815" y="3647847"/>
            <a:ext cx="154376" cy="256996"/>
          </a:xfrm>
          <a:prstGeom prst="rect">
            <a:avLst/>
          </a:prstGeom>
          <a:solidFill>
            <a:srgbClr val="0E5B5B"/>
          </a:solidFill>
          <a:ln>
            <a:solidFill>
              <a:srgbClr val="0E5B5B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53652DA9-DCD2-4801-8CC5-A86FCE7AE8A9}"/>
              </a:ext>
            </a:extLst>
          </p:cNvPr>
          <p:cNvCxnSpPr>
            <a:cxnSpLocks/>
          </p:cNvCxnSpPr>
          <p:nvPr/>
        </p:nvCxnSpPr>
        <p:spPr>
          <a:xfrm>
            <a:off x="7479941" y="3647846"/>
            <a:ext cx="3668680" cy="0"/>
          </a:xfrm>
          <a:prstGeom prst="straightConnector1">
            <a:avLst/>
          </a:prstGeom>
          <a:solidFill>
            <a:srgbClr val="0E5B5B"/>
          </a:solidFill>
          <a:ln w="19050">
            <a:solidFill>
              <a:srgbClr val="0E5B5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55E5A13A-5F2B-4C6F-9DD2-279414ECE54B}"/>
              </a:ext>
            </a:extLst>
          </p:cNvPr>
          <p:cNvCxnSpPr>
            <a:cxnSpLocks/>
          </p:cNvCxnSpPr>
          <p:nvPr/>
        </p:nvCxnSpPr>
        <p:spPr>
          <a:xfrm>
            <a:off x="7479941" y="3904843"/>
            <a:ext cx="3674268" cy="0"/>
          </a:xfrm>
          <a:prstGeom prst="straightConnector1">
            <a:avLst/>
          </a:prstGeom>
          <a:solidFill>
            <a:srgbClr val="0E5B5B"/>
          </a:solidFill>
          <a:ln w="19050">
            <a:solidFill>
              <a:srgbClr val="0E5B5B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691AF38D-838C-470C-860F-AEF138E4AA8B}"/>
              </a:ext>
            </a:extLst>
          </p:cNvPr>
          <p:cNvSpPr txBox="1"/>
          <p:nvPr/>
        </p:nvSpPr>
        <p:spPr>
          <a:xfrm>
            <a:off x="9585785" y="3987900"/>
            <a:ext cx="133706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0E5B5B"/>
                </a:solidFill>
              </a:rPr>
              <a:t>updateUserProfile</a:t>
            </a:r>
            <a:r>
              <a:rPr lang="en-US" sz="1200" dirty="0">
                <a:solidFill>
                  <a:srgbClr val="0E5B5B"/>
                </a:solidFill>
              </a:rPr>
              <a:t>()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A11D9EA2-CCD1-4C71-BA48-283E2D2AE751}"/>
              </a:ext>
            </a:extLst>
          </p:cNvPr>
          <p:cNvSpPr/>
          <p:nvPr/>
        </p:nvSpPr>
        <p:spPr>
          <a:xfrm>
            <a:off x="11143227" y="4191354"/>
            <a:ext cx="154376" cy="256996"/>
          </a:xfrm>
          <a:prstGeom prst="rect">
            <a:avLst/>
          </a:prstGeom>
          <a:solidFill>
            <a:srgbClr val="0E5B5B"/>
          </a:solidFill>
          <a:ln>
            <a:solidFill>
              <a:srgbClr val="0E5B5B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54FF36AB-9454-4943-B0FF-B6235C7A3632}"/>
              </a:ext>
            </a:extLst>
          </p:cNvPr>
          <p:cNvCxnSpPr>
            <a:cxnSpLocks/>
          </p:cNvCxnSpPr>
          <p:nvPr/>
        </p:nvCxnSpPr>
        <p:spPr>
          <a:xfrm>
            <a:off x="7470030" y="4191353"/>
            <a:ext cx="3673003" cy="0"/>
          </a:xfrm>
          <a:prstGeom prst="straightConnector1">
            <a:avLst/>
          </a:prstGeom>
          <a:solidFill>
            <a:srgbClr val="0E5B5B"/>
          </a:solidFill>
          <a:ln w="19050">
            <a:solidFill>
              <a:srgbClr val="0E5B5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C30873B2-2080-423B-B6D5-52068F8F9B59}"/>
              </a:ext>
            </a:extLst>
          </p:cNvPr>
          <p:cNvCxnSpPr>
            <a:cxnSpLocks/>
          </p:cNvCxnSpPr>
          <p:nvPr/>
        </p:nvCxnSpPr>
        <p:spPr>
          <a:xfrm>
            <a:off x="7479941" y="4448350"/>
            <a:ext cx="3668680" cy="0"/>
          </a:xfrm>
          <a:prstGeom prst="straightConnector1">
            <a:avLst/>
          </a:prstGeom>
          <a:solidFill>
            <a:srgbClr val="0E5B5B"/>
          </a:solidFill>
          <a:ln w="19050">
            <a:solidFill>
              <a:srgbClr val="0E5B5B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94A4BDE-21F9-4344-8B7F-1AC648968E65}"/>
              </a:ext>
            </a:extLst>
          </p:cNvPr>
          <p:cNvGrpSpPr/>
          <p:nvPr/>
        </p:nvGrpSpPr>
        <p:grpSpPr>
          <a:xfrm>
            <a:off x="5450732" y="3173539"/>
            <a:ext cx="6033800" cy="1660849"/>
            <a:chOff x="6116875" y="3173539"/>
            <a:chExt cx="5402591" cy="166084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65DE695-1396-462E-81DA-BEC503E84896}"/>
                </a:ext>
              </a:extLst>
            </p:cNvPr>
            <p:cNvSpPr/>
            <p:nvPr/>
          </p:nvSpPr>
          <p:spPr>
            <a:xfrm>
              <a:off x="6116875" y="3173539"/>
              <a:ext cx="5402591" cy="166084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28C6507-0DB4-43DA-929D-40D133C3A00E}"/>
                </a:ext>
              </a:extLst>
            </p:cNvPr>
            <p:cNvCxnSpPr/>
            <p:nvPr/>
          </p:nvCxnSpPr>
          <p:spPr>
            <a:xfrm>
              <a:off x="6116875" y="3510159"/>
              <a:ext cx="29293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6C6F320-0B50-4FE4-87A9-2F084EB9E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3283" y="3459759"/>
              <a:ext cx="70456" cy="5088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4EEC3F4-5804-4F19-9C44-0786C4391F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3739" y="3173539"/>
              <a:ext cx="0" cy="28622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2AAA7440-F8DE-418D-B344-FFF782B21BD2}"/>
              </a:ext>
            </a:extLst>
          </p:cNvPr>
          <p:cNvSpPr/>
          <p:nvPr/>
        </p:nvSpPr>
        <p:spPr>
          <a:xfrm>
            <a:off x="5840689" y="3175725"/>
            <a:ext cx="13820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</a:rPr>
              <a:t>[</a:t>
            </a:r>
            <a:r>
              <a:rPr lang="en-SG" sz="1400" dirty="0" err="1">
                <a:solidFill>
                  <a:srgbClr val="FF0000"/>
                </a:solidFill>
              </a:rPr>
              <a:t>isResultDisplay</a:t>
            </a:r>
            <a:r>
              <a:rPr lang="en-SG" sz="1400" dirty="0">
                <a:solidFill>
                  <a:srgbClr val="FF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97941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56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Lee Tze Ting</cp:lastModifiedBy>
  <cp:revision>132</cp:revision>
  <dcterms:created xsi:type="dcterms:W3CDTF">2016-07-22T14:33:02Z</dcterms:created>
  <dcterms:modified xsi:type="dcterms:W3CDTF">2019-04-11T17:14:38Z</dcterms:modified>
</cp:coreProperties>
</file>