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B9B"/>
    <a:srgbClr val="8CC5C5"/>
    <a:srgbClr val="0E5B5B"/>
    <a:srgbClr val="1E7373"/>
    <a:srgbClr val="01717B"/>
    <a:srgbClr val="308574"/>
    <a:srgbClr val="59C7B2"/>
    <a:srgbClr val="226054"/>
    <a:srgbClr val="7030A0"/>
    <a:srgbClr val="597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147" autoAdjust="0"/>
    <p:restoredTop sz="94633"/>
  </p:normalViewPr>
  <p:slideViewPr>
    <p:cSldViewPr showGuides="1">
      <p:cViewPr>
        <p:scale>
          <a:sx n="100" d="100"/>
          <a:sy n="100" d="100"/>
        </p:scale>
        <p:origin x="72" y="21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ig box"/>
          <p:cNvSpPr/>
          <p:nvPr/>
        </p:nvSpPr>
        <p:spPr>
          <a:xfrm>
            <a:off x="549741" y="443175"/>
            <a:ext cx="6155859" cy="2596245"/>
          </a:xfrm>
          <a:prstGeom prst="roundRect">
            <a:avLst>
              <a:gd name="adj" fmla="val 3484"/>
            </a:avLst>
          </a:prstGeom>
          <a:solidFill>
            <a:srgbClr val="D4E5E4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597B78"/>
                </a:solidFill>
              </a:rPr>
              <a:t>QuizModel</a:t>
            </a:r>
            <a:endParaRPr lang="en-SG" sz="1200" b="1" dirty="0">
              <a:solidFill>
                <a:srgbClr val="597B78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249130F-C4E5-4BF6-AD3B-372EDF6BE0CC}"/>
              </a:ext>
            </a:extLst>
          </p:cNvPr>
          <p:cNvCxnSpPr>
            <a:cxnSpLocks/>
            <a:stCxn id="89" idx="3"/>
            <a:endCxn id="91" idx="1"/>
          </p:cNvCxnSpPr>
          <p:nvPr/>
        </p:nvCxnSpPr>
        <p:spPr>
          <a:xfrm flipV="1">
            <a:off x="2369812" y="2668210"/>
            <a:ext cx="388888" cy="1787"/>
          </a:xfrm>
          <a:prstGeom prst="straightConnector1">
            <a:avLst/>
          </a:prstGeom>
          <a:ln w="19050">
            <a:solidFill>
              <a:srgbClr val="0E5B5B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958FB765-0710-45ED-A7DF-8420977E1407}"/>
              </a:ext>
            </a:extLst>
          </p:cNvPr>
          <p:cNvSpPr/>
          <p:nvPr/>
        </p:nvSpPr>
        <p:spPr>
          <a:xfrm>
            <a:off x="2153812" y="2561997"/>
            <a:ext cx="216000" cy="216000"/>
          </a:xfrm>
          <a:prstGeom prst="flowChartDecision">
            <a:avLst/>
          </a:prstGeom>
          <a:noFill/>
          <a:ln w="19050">
            <a:solidFill>
              <a:srgbClr val="0E5B5B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597B78"/>
              </a:solidFill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647B1DA6-44B2-469D-8297-C18F1D4BBDFD}"/>
              </a:ext>
            </a:extLst>
          </p:cNvPr>
          <p:cNvSpPr/>
          <p:nvPr/>
        </p:nvSpPr>
        <p:spPr>
          <a:xfrm>
            <a:off x="2758700" y="2526806"/>
            <a:ext cx="790812" cy="282808"/>
          </a:xfrm>
          <a:prstGeom prst="rect">
            <a:avLst/>
          </a:prstGeom>
          <a:solidFill>
            <a:srgbClr val="559B9B"/>
          </a:solidFill>
          <a:ln w="19050">
            <a:solidFill>
              <a:srgbClr val="559B9B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Quiz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2" name="Rectangle 8">
            <a:extLst>
              <a:ext uri="{FF2B5EF4-FFF2-40B4-BE49-F238E27FC236}">
                <a16:creationId xmlns:a16="http://schemas.microsoft.com/office/drawing/2014/main" id="{67E4C022-C312-4F6D-B26E-D9853962427E}"/>
              </a:ext>
            </a:extLst>
          </p:cNvPr>
          <p:cNvSpPr/>
          <p:nvPr/>
        </p:nvSpPr>
        <p:spPr>
          <a:xfrm>
            <a:off x="4041336" y="2524300"/>
            <a:ext cx="698199" cy="282808"/>
          </a:xfrm>
          <a:prstGeom prst="rect">
            <a:avLst/>
          </a:prstGeom>
          <a:solidFill>
            <a:srgbClr val="559B9B"/>
          </a:solidFill>
          <a:ln w="19050">
            <a:solidFill>
              <a:srgbClr val="559B9B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QuizCard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43E50658-243C-4789-ABEB-558E442DD94D}"/>
              </a:ext>
            </a:extLst>
          </p:cNvPr>
          <p:cNvSpPr/>
          <p:nvPr/>
        </p:nvSpPr>
        <p:spPr>
          <a:xfrm>
            <a:off x="3567361" y="2560210"/>
            <a:ext cx="216000" cy="216000"/>
          </a:xfrm>
          <a:prstGeom prst="flowChartDecision">
            <a:avLst/>
          </a:prstGeom>
          <a:solidFill>
            <a:srgbClr val="0E5B5B"/>
          </a:solidFill>
          <a:ln w="19050">
            <a:solidFill>
              <a:srgbClr val="0E5B5B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4" name="Elbow Connector 63">
            <a:extLst>
              <a:ext uri="{FF2B5EF4-FFF2-40B4-BE49-F238E27FC236}">
                <a16:creationId xmlns:a16="http://schemas.microsoft.com/office/drawing/2014/main" id="{2CD2439F-3E8C-4A14-AA85-2E812A49ED7F}"/>
              </a:ext>
            </a:extLst>
          </p:cNvPr>
          <p:cNvCxnSpPr>
            <a:cxnSpLocks/>
            <a:stCxn id="93" idx="3"/>
            <a:endCxn id="92" idx="1"/>
          </p:cNvCxnSpPr>
          <p:nvPr/>
        </p:nvCxnSpPr>
        <p:spPr>
          <a:xfrm flipV="1">
            <a:off x="3783361" y="2665704"/>
            <a:ext cx="257975" cy="2506"/>
          </a:xfrm>
          <a:prstGeom prst="straightConnector1">
            <a:avLst/>
          </a:prstGeom>
          <a:ln w="19050">
            <a:solidFill>
              <a:srgbClr val="0E5B5B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A6A8630-39C3-4F0D-A02B-626B83ED57FB}"/>
              </a:ext>
            </a:extLst>
          </p:cNvPr>
          <p:cNvSpPr txBox="1"/>
          <p:nvPr/>
        </p:nvSpPr>
        <p:spPr>
          <a:xfrm>
            <a:off x="3794620" y="2713267"/>
            <a:ext cx="247328" cy="178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0E5B5B"/>
                </a:solidFill>
              </a:rPr>
              <a:t>1..*</a:t>
            </a:r>
            <a:endParaRPr lang="en-SG" sz="1100" dirty="0">
              <a:solidFill>
                <a:srgbClr val="0E5B5B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FF5D8C8-78FD-4C53-9F15-53DF5F30A09F}"/>
              </a:ext>
            </a:extLst>
          </p:cNvPr>
          <p:cNvGrpSpPr/>
          <p:nvPr/>
        </p:nvGrpSpPr>
        <p:grpSpPr>
          <a:xfrm>
            <a:off x="5293835" y="1711477"/>
            <a:ext cx="1190625" cy="1098137"/>
            <a:chOff x="5257800" y="990600"/>
            <a:chExt cx="1190625" cy="1098137"/>
          </a:xfrm>
          <a:solidFill>
            <a:srgbClr val="559B9B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B7612A6-AB37-43CA-8A6E-6B94D273DEC8}"/>
                </a:ext>
              </a:extLst>
            </p:cNvPr>
            <p:cNvSpPr/>
            <p:nvPr/>
          </p:nvSpPr>
          <p:spPr>
            <a:xfrm>
              <a:off x="5257800" y="990600"/>
              <a:ext cx="1190625" cy="381000"/>
            </a:xfrm>
            <a:prstGeom prst="rect">
              <a:avLst/>
            </a:prstGeom>
            <a:grpFill/>
            <a:ln w="19050">
              <a:solidFill>
                <a:srgbClr val="0E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&lt;&lt;enumeration&gt;&gt;</a:t>
              </a:r>
              <a:br>
                <a:rPr lang="en-SG" sz="1050" dirty="0">
                  <a:solidFill>
                    <a:schemeClr val="bg1"/>
                  </a:solidFill>
                </a:rPr>
              </a:br>
              <a:r>
                <a:rPr lang="en-SG" sz="1050" dirty="0">
                  <a:solidFill>
                    <a:schemeClr val="bg1"/>
                  </a:solidFill>
                </a:rPr>
                <a:t>Mode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9EE6939-5D7A-496A-8049-A5039D6C7ED8}"/>
                </a:ext>
              </a:extLst>
            </p:cNvPr>
            <p:cNvSpPr/>
            <p:nvPr/>
          </p:nvSpPr>
          <p:spPr>
            <a:xfrm>
              <a:off x="5257800" y="1371600"/>
              <a:ext cx="1190625" cy="717137"/>
            </a:xfrm>
            <a:prstGeom prst="rect">
              <a:avLst/>
            </a:prstGeom>
            <a:grpFill/>
            <a:ln w="19050">
              <a:solidFill>
                <a:srgbClr val="0E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050" dirty="0">
                  <a:solidFill>
                    <a:schemeClr val="bg1"/>
                  </a:solidFill>
                </a:rPr>
                <a:t>LEARN</a:t>
              </a:r>
            </a:p>
            <a:p>
              <a:r>
                <a:rPr lang="en-SG" sz="1050" dirty="0">
                  <a:solidFill>
                    <a:schemeClr val="bg1"/>
                  </a:solidFill>
                </a:rPr>
                <a:t>REVIEW</a:t>
              </a:r>
            </a:p>
            <a:p>
              <a:r>
                <a:rPr lang="en-SG" sz="1050" dirty="0">
                  <a:solidFill>
                    <a:schemeClr val="bg1"/>
                  </a:solidFill>
                </a:rPr>
                <a:t>PREVIEW</a:t>
              </a:r>
              <a:br>
                <a:rPr lang="en-SG" sz="1050" dirty="0">
                  <a:solidFill>
                    <a:schemeClr val="bg1"/>
                  </a:solidFill>
                </a:rPr>
              </a:br>
              <a:r>
                <a:rPr lang="en-SG" sz="1050" dirty="0">
                  <a:solidFill>
                    <a:schemeClr val="bg1"/>
                  </a:solidFill>
                </a:rPr>
                <a:t>DIFFICULT</a:t>
              </a:r>
            </a:p>
          </p:txBody>
        </p:sp>
      </p:grpSp>
      <p:sp>
        <p:nvSpPr>
          <p:cNvPr id="9" name="Rectangle 62"/>
          <p:cNvSpPr/>
          <p:nvPr/>
        </p:nvSpPr>
        <p:spPr>
          <a:xfrm>
            <a:off x="750659" y="2497197"/>
            <a:ext cx="1382166" cy="345600"/>
          </a:xfrm>
          <a:prstGeom prst="rect">
            <a:avLst/>
          </a:prstGeom>
          <a:solidFill>
            <a:srgbClr val="0E5B5B"/>
          </a:solidFill>
          <a:ln w="19050">
            <a:solidFill>
              <a:srgbClr val="0E5B5B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QuizModelManager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>
            <a:off x="1304105" y="2116162"/>
            <a:ext cx="270504" cy="175523"/>
          </a:xfrm>
          <a:prstGeom prst="triangle">
            <a:avLst/>
          </a:prstGeom>
          <a:solidFill>
            <a:srgbClr val="0E5B5B"/>
          </a:solidFill>
          <a:ln w="19050">
            <a:solidFill>
              <a:srgbClr val="0E5B5B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rgbClr val="597B78"/>
              </a:solidFill>
            </a:endParaRPr>
          </a:p>
        </p:txBody>
      </p:sp>
      <p:cxnSp>
        <p:nvCxnSpPr>
          <p:cNvPr id="21" name="Straight Connector 20"/>
          <p:cNvCxnSpPr>
            <a:cxnSpLocks/>
            <a:stCxn id="120" idx="3"/>
            <a:endCxn id="9" idx="0"/>
          </p:cNvCxnSpPr>
          <p:nvPr/>
        </p:nvCxnSpPr>
        <p:spPr>
          <a:xfrm>
            <a:off x="1439357" y="2291685"/>
            <a:ext cx="2385" cy="205512"/>
          </a:xfrm>
          <a:prstGeom prst="line">
            <a:avLst/>
          </a:prstGeom>
          <a:ln w="19050">
            <a:solidFill>
              <a:srgbClr val="0E5B5B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7A24CB-45B0-41E9-9D6C-5813DF4A64D7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30861" y="2064111"/>
            <a:ext cx="233298" cy="1428"/>
          </a:xfrm>
          <a:prstGeom prst="straightConnector1">
            <a:avLst/>
          </a:prstGeom>
          <a:ln w="19050">
            <a:solidFill>
              <a:srgbClr val="0E5B5B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DD27E4B-3E21-4BC7-8CB5-CD4E2FBA118E}"/>
              </a:ext>
            </a:extLst>
          </p:cNvPr>
          <p:cNvSpPr txBox="1"/>
          <p:nvPr/>
        </p:nvSpPr>
        <p:spPr>
          <a:xfrm>
            <a:off x="2585744" y="2114235"/>
            <a:ext cx="189257" cy="178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0E5B5B"/>
                </a:solidFill>
              </a:rPr>
              <a:t>1</a:t>
            </a:r>
            <a:endParaRPr lang="en-SG" sz="1100" dirty="0">
              <a:solidFill>
                <a:srgbClr val="0E5B5B"/>
              </a:solidFill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D6832160-4177-4296-A5D2-39FE94C63F5E}"/>
              </a:ext>
            </a:extLst>
          </p:cNvPr>
          <p:cNvSpPr/>
          <p:nvPr/>
        </p:nvSpPr>
        <p:spPr>
          <a:xfrm>
            <a:off x="2764159" y="1922707"/>
            <a:ext cx="790812" cy="282808"/>
          </a:xfrm>
          <a:prstGeom prst="rect">
            <a:avLst/>
          </a:prstGeom>
          <a:solidFill>
            <a:srgbClr val="559B9B"/>
          </a:solidFill>
          <a:ln w="19050">
            <a:solidFill>
              <a:srgbClr val="559B9B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Session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18D896D9-6754-4AC7-9A42-834C9292B3BA}"/>
              </a:ext>
            </a:extLst>
          </p:cNvPr>
          <p:cNvSpPr/>
          <p:nvPr/>
        </p:nvSpPr>
        <p:spPr>
          <a:xfrm>
            <a:off x="4041948" y="1920739"/>
            <a:ext cx="698200" cy="282808"/>
          </a:xfrm>
          <a:prstGeom prst="rect">
            <a:avLst/>
          </a:prstGeom>
          <a:solidFill>
            <a:srgbClr val="559B9B"/>
          </a:solidFill>
          <a:ln w="19050">
            <a:solidFill>
              <a:srgbClr val="559B9B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SrsCard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9" name="Flowchart: Decision 96">
            <a:extLst>
              <a:ext uri="{FF2B5EF4-FFF2-40B4-BE49-F238E27FC236}">
                <a16:creationId xmlns:a16="http://schemas.microsoft.com/office/drawing/2014/main" id="{4C017955-09FB-4077-BE16-EF592F9E48E6}"/>
              </a:ext>
            </a:extLst>
          </p:cNvPr>
          <p:cNvSpPr/>
          <p:nvPr/>
        </p:nvSpPr>
        <p:spPr>
          <a:xfrm>
            <a:off x="3574324" y="1956111"/>
            <a:ext cx="209650" cy="216000"/>
          </a:xfrm>
          <a:prstGeom prst="flowChartDecision">
            <a:avLst/>
          </a:prstGeom>
          <a:solidFill>
            <a:srgbClr val="0E5B5B"/>
          </a:solidFill>
          <a:ln w="19050">
            <a:solidFill>
              <a:srgbClr val="0E5B5B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30" name="Elbow Connector 63">
            <a:extLst>
              <a:ext uri="{FF2B5EF4-FFF2-40B4-BE49-F238E27FC236}">
                <a16:creationId xmlns:a16="http://schemas.microsoft.com/office/drawing/2014/main" id="{FE181668-9144-4468-ABB0-D1B3CA9FB5B2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 flipV="1">
            <a:off x="3783974" y="2062143"/>
            <a:ext cx="257974" cy="1968"/>
          </a:xfrm>
          <a:prstGeom prst="straightConnector1">
            <a:avLst/>
          </a:prstGeom>
          <a:ln w="19050">
            <a:solidFill>
              <a:srgbClr val="0E5B5B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4B6BD6-1D7D-4641-936E-427FC1C157A5}"/>
              </a:ext>
            </a:extLst>
          </p:cNvPr>
          <p:cNvSpPr txBox="1"/>
          <p:nvPr/>
        </p:nvSpPr>
        <p:spPr>
          <a:xfrm>
            <a:off x="3750311" y="2130896"/>
            <a:ext cx="292249" cy="178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0E5B5B"/>
                </a:solidFill>
              </a:rPr>
              <a:t>1..*</a:t>
            </a:r>
            <a:endParaRPr lang="en-SG" sz="1100" dirty="0">
              <a:solidFill>
                <a:srgbClr val="0E5B5B"/>
              </a:solidFill>
            </a:endParaRPr>
          </a:p>
        </p:txBody>
      </p:sp>
      <p:cxnSp>
        <p:nvCxnSpPr>
          <p:cNvPr id="44" name="Elbow Connector 122">
            <a:extLst>
              <a:ext uri="{FF2B5EF4-FFF2-40B4-BE49-F238E27FC236}">
                <a16:creationId xmlns:a16="http://schemas.microsoft.com/office/drawing/2014/main" id="{2EC63785-16CD-4A55-82C2-5D01E6DE100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26342" y="113260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Rectangle 62">
            <a:extLst>
              <a:ext uri="{FF2B5EF4-FFF2-40B4-BE49-F238E27FC236}">
                <a16:creationId xmlns:a16="http://schemas.microsoft.com/office/drawing/2014/main" id="{E0AF326B-8601-41F4-A537-E78C2BEE13F7}"/>
              </a:ext>
            </a:extLst>
          </p:cNvPr>
          <p:cNvSpPr/>
          <p:nvPr/>
        </p:nvSpPr>
        <p:spPr>
          <a:xfrm>
            <a:off x="745890" y="962087"/>
            <a:ext cx="1386935" cy="34676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81E2ACC-7A8D-4F3F-BE7B-AD90872128A9}"/>
              </a:ext>
            </a:extLst>
          </p:cNvPr>
          <p:cNvGrpSpPr/>
          <p:nvPr/>
        </p:nvGrpSpPr>
        <p:grpSpPr>
          <a:xfrm rot="5400000">
            <a:off x="1212917" y="1398478"/>
            <a:ext cx="461680" cy="270504"/>
            <a:chOff x="2811079" y="2887212"/>
            <a:chExt cx="391629" cy="270504"/>
          </a:xfrm>
        </p:grpSpPr>
        <p:sp>
          <p:nvSpPr>
            <p:cNvPr id="47" name="Isosceles Triangle 102">
              <a:extLst>
                <a:ext uri="{FF2B5EF4-FFF2-40B4-BE49-F238E27FC236}">
                  <a16:creationId xmlns:a16="http://schemas.microsoft.com/office/drawing/2014/main" id="{A82ADB36-A3A2-46A0-9729-4A0933F0890D}"/>
                </a:ext>
              </a:extLst>
            </p:cNvPr>
            <p:cNvSpPr/>
            <p:nvPr/>
          </p:nvSpPr>
          <p:spPr>
            <a:xfrm rot="16200000">
              <a:off x="2763589" y="2934702"/>
              <a:ext cx="270504" cy="17552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4C1B35-6E7A-4AB1-93C5-9B1E6DB5741C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2986603" y="3022463"/>
              <a:ext cx="216105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52" name="Rectangle 62">
            <a:extLst>
              <a:ext uri="{FF2B5EF4-FFF2-40B4-BE49-F238E27FC236}">
                <a16:creationId xmlns:a16="http://schemas.microsoft.com/office/drawing/2014/main" id="{370A01B8-EA5F-4354-AABE-138FD3B9D16A}"/>
              </a:ext>
            </a:extLst>
          </p:cNvPr>
          <p:cNvSpPr/>
          <p:nvPr/>
        </p:nvSpPr>
        <p:spPr>
          <a:xfrm>
            <a:off x="745890" y="1769471"/>
            <a:ext cx="1386935" cy="346760"/>
          </a:xfrm>
          <a:prstGeom prst="rect">
            <a:avLst/>
          </a:prstGeom>
          <a:solidFill>
            <a:srgbClr val="0E5B5B"/>
          </a:solidFill>
          <a:ln w="19050">
            <a:solidFill>
              <a:srgbClr val="0E5B5B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QuizModel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F433864-0133-43C5-8443-E67012D3F290}"/>
              </a:ext>
            </a:extLst>
          </p:cNvPr>
          <p:cNvCxnSpPr>
            <a:cxnSpLocks/>
          </p:cNvCxnSpPr>
          <p:nvPr/>
        </p:nvCxnSpPr>
        <p:spPr>
          <a:xfrm flipV="1">
            <a:off x="2530861" y="1372345"/>
            <a:ext cx="0" cy="1293360"/>
          </a:xfrm>
          <a:prstGeom prst="line">
            <a:avLst/>
          </a:prstGeom>
          <a:ln w="19050">
            <a:solidFill>
              <a:srgbClr val="0E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24F76CA-505F-4647-AD34-1F9EB2BBA22B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2525183" y="1372345"/>
            <a:ext cx="238976" cy="3256"/>
          </a:xfrm>
          <a:prstGeom prst="straightConnector1">
            <a:avLst/>
          </a:prstGeom>
          <a:ln w="19050">
            <a:solidFill>
              <a:srgbClr val="0E5B5B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9" name="Rectangle 62">
            <a:extLst>
              <a:ext uri="{FF2B5EF4-FFF2-40B4-BE49-F238E27FC236}">
                <a16:creationId xmlns:a16="http://schemas.microsoft.com/office/drawing/2014/main" id="{311EFD4B-B25C-4F2A-A63E-C8026141FF0A}"/>
              </a:ext>
            </a:extLst>
          </p:cNvPr>
          <p:cNvSpPr/>
          <p:nvPr/>
        </p:nvSpPr>
        <p:spPr>
          <a:xfrm>
            <a:off x="2764159" y="1198965"/>
            <a:ext cx="201779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ManagementModelManager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8619D4-D2E2-4CE2-8C5D-4DB0430E53D5}"/>
              </a:ext>
            </a:extLst>
          </p:cNvPr>
          <p:cNvSpPr txBox="1"/>
          <p:nvPr/>
        </p:nvSpPr>
        <p:spPr>
          <a:xfrm>
            <a:off x="2601001" y="14239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0E5B5B"/>
                </a:solidFill>
              </a:rPr>
              <a:t>1</a:t>
            </a:r>
            <a:endParaRPr lang="en-SG" sz="1100" dirty="0">
              <a:solidFill>
                <a:srgbClr val="0E5B5B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640240-60C6-4D70-B73A-BBBF69228CB3}"/>
              </a:ext>
            </a:extLst>
          </p:cNvPr>
          <p:cNvSpPr txBox="1"/>
          <p:nvPr/>
        </p:nvSpPr>
        <p:spPr>
          <a:xfrm>
            <a:off x="2569511" y="2720272"/>
            <a:ext cx="189257" cy="178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0E5B5B"/>
                </a:solidFill>
              </a:rPr>
              <a:t>1</a:t>
            </a:r>
            <a:endParaRPr lang="en-SG" sz="1100" dirty="0">
              <a:solidFill>
                <a:srgbClr val="0E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2019-04-11T14:32:33Z</dcterms:modified>
</cp:coreProperties>
</file>