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7B78"/>
    <a:srgbClr val="00B050"/>
    <a:srgbClr val="007FD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howGuides="1">
      <p:cViewPr>
        <p:scale>
          <a:sx n="66" d="100"/>
          <a:sy n="66" d="100"/>
        </p:scale>
        <p:origin x="1296" y="41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4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quizmodel big box">
            <a:extLst>
              <a:ext uri="{FF2B5EF4-FFF2-40B4-BE49-F238E27FC236}">
                <a16:creationId xmlns:a16="http://schemas.microsoft.com/office/drawing/2014/main" id="{EC3FBA36-5E84-4C8D-8167-132F8367F116}"/>
              </a:ext>
            </a:extLst>
          </p:cNvPr>
          <p:cNvSpPr/>
          <p:nvPr/>
        </p:nvSpPr>
        <p:spPr>
          <a:xfrm>
            <a:off x="7377787" y="-15312"/>
            <a:ext cx="1663797" cy="5226126"/>
          </a:xfrm>
          <a:prstGeom prst="roundRect">
            <a:avLst>
              <a:gd name="adj" fmla="val 6835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81" name="logic big box"/>
          <p:cNvSpPr/>
          <p:nvPr/>
        </p:nvSpPr>
        <p:spPr>
          <a:xfrm>
            <a:off x="-3223" y="-64876"/>
            <a:ext cx="7230961" cy="52756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1590" y="794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29403" y="443127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04800" y="4841481"/>
            <a:ext cx="19342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7394" y="793823"/>
            <a:ext cx="151006" cy="4053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609151" y="128930"/>
            <a:ext cx="1668197" cy="34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443250" y="474530"/>
            <a:ext cx="0" cy="18349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1244" y="946228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23278" y="1378443"/>
            <a:ext cx="0" cy="3574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7078" y="137844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304800" y="797509"/>
            <a:ext cx="186219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97" y="55876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execute(“\quit”)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577977" y="1227124"/>
            <a:ext cx="21521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6100" y="21719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77977" y="1647187"/>
            <a:ext cx="28138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2270" y="2113495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45822" y="2398466"/>
            <a:ext cx="151006" cy="2325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6552586" y="2309484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597B78"/>
                </a:solidFill>
              </a:rPr>
              <a:t>end()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47917" y="761667"/>
            <a:ext cx="211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 (“\quit”)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1344" y="449394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5152" y="45963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60167" y="1885688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566944" y="1915575"/>
            <a:ext cx="1251105" cy="300180"/>
          </a:xfrm>
          <a:prstGeom prst="rect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196458" y="2184254"/>
            <a:ext cx="1" cy="2532856"/>
          </a:xfrm>
          <a:prstGeom prst="line">
            <a:avLst/>
          </a:prstGeom>
          <a:ln w="19050">
            <a:solidFill>
              <a:srgbClr val="597B7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10028" y="2512938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36624" y="2512938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30089" y="963327"/>
            <a:ext cx="124526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c:QuizQuit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2736" y="2398078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9795" y="946229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0292" y="4717110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97022" y="2828552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0A6F402-22BA-4FC9-8CC8-DF7694379D6D}"/>
              </a:ext>
            </a:extLst>
          </p:cNvPr>
          <p:cNvGrpSpPr/>
          <p:nvPr/>
        </p:nvGrpSpPr>
        <p:grpSpPr>
          <a:xfrm>
            <a:off x="3432081" y="1829444"/>
            <a:ext cx="216000" cy="144466"/>
            <a:chOff x="3781267" y="1682512"/>
            <a:chExt cx="216000" cy="14446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29C7C0-1D8A-4FCD-AAF1-1969BF92F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A421B3-AD4C-4816-A1C9-3943AB3D677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F9FD2A1-767B-4A9D-BCD0-7E6BEDD7E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50AA983-94C5-460B-B0D5-610170B45C00}"/>
              </a:ext>
            </a:extLst>
          </p:cNvPr>
          <p:cNvSpPr/>
          <p:nvPr/>
        </p:nvSpPr>
        <p:spPr>
          <a:xfrm>
            <a:off x="3446437" y="1102012"/>
            <a:ext cx="154408" cy="7740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grpSp>
        <p:nvGrpSpPr>
          <p:cNvPr id="118" name="self invoc">
            <a:extLst>
              <a:ext uri="{FF2B5EF4-FFF2-40B4-BE49-F238E27FC236}">
                <a16:creationId xmlns:a16="http://schemas.microsoft.com/office/drawing/2014/main" id="{358F2164-5604-4583-9C19-4ABB6E253FB9}"/>
              </a:ext>
            </a:extLst>
          </p:cNvPr>
          <p:cNvGrpSpPr/>
          <p:nvPr/>
        </p:nvGrpSpPr>
        <p:grpSpPr>
          <a:xfrm>
            <a:off x="3510263" y="977859"/>
            <a:ext cx="183552" cy="123673"/>
            <a:chOff x="3491819" y="1442349"/>
            <a:chExt cx="183552" cy="123673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10BB256-138F-463E-9831-545D25B7D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4AC3DCD-4889-4E5A-B33F-32F1FE0444FB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CBDC46C-292F-44A2-8F15-4E610BC7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90566D83-24E6-4831-963E-F4AA4F929511}"/>
              </a:ext>
            </a:extLst>
          </p:cNvPr>
          <p:cNvSpPr txBox="1"/>
          <p:nvPr/>
        </p:nvSpPr>
        <p:spPr>
          <a:xfrm>
            <a:off x="1888227" y="723657"/>
            <a:ext cx="13582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(“\quit”)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824156E-D617-4B15-929A-DE7B470C7A10}"/>
              </a:ext>
            </a:extLst>
          </p:cNvPr>
          <p:cNvSpPr txBox="1"/>
          <p:nvPr/>
        </p:nvSpPr>
        <p:spPr>
          <a:xfrm>
            <a:off x="4430089" y="1421895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439537E-20D4-46D2-B832-FA8AFD388F37}"/>
              </a:ext>
            </a:extLst>
          </p:cNvPr>
          <p:cNvSpPr txBox="1"/>
          <p:nvPr/>
        </p:nvSpPr>
        <p:spPr>
          <a:xfrm>
            <a:off x="6548429" y="3155719"/>
            <a:ext cx="165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597B78"/>
                </a:solidFill>
              </a:rPr>
              <a:t>updateUserProfile</a:t>
            </a:r>
            <a:r>
              <a:rPr lang="en-US" sz="1200" dirty="0">
                <a:solidFill>
                  <a:srgbClr val="597B78"/>
                </a:solidFill>
              </a:rPr>
              <a:t>(r)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89751E-4A8D-442E-8D52-8CD71A55A9FF}"/>
              </a:ext>
            </a:extLst>
          </p:cNvPr>
          <p:cNvSpPr/>
          <p:nvPr/>
        </p:nvSpPr>
        <p:spPr>
          <a:xfrm>
            <a:off x="8105887" y="3383584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45C832-794C-4014-9F19-B9C37FF03D4B}"/>
              </a:ext>
            </a:extLst>
          </p:cNvPr>
          <p:cNvCxnSpPr>
            <a:cxnSpLocks/>
          </p:cNvCxnSpPr>
          <p:nvPr/>
        </p:nvCxnSpPr>
        <p:spPr>
          <a:xfrm>
            <a:off x="6492881" y="3383583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174E5D2-33B1-43BD-9321-F97EE4E61670}"/>
              </a:ext>
            </a:extLst>
          </p:cNvPr>
          <p:cNvSpPr txBox="1"/>
          <p:nvPr/>
        </p:nvSpPr>
        <p:spPr>
          <a:xfrm>
            <a:off x="6280742" y="4841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2A9280-A101-4A71-943B-699B1154A220}"/>
              </a:ext>
            </a:extLst>
          </p:cNvPr>
          <p:cNvCxnSpPr>
            <a:cxnSpLocks/>
          </p:cNvCxnSpPr>
          <p:nvPr/>
        </p:nvCxnSpPr>
        <p:spPr>
          <a:xfrm>
            <a:off x="6495819" y="3707584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6A2BAC-B503-4FC2-810A-426F9345E641}"/>
              </a:ext>
            </a:extLst>
          </p:cNvPr>
          <p:cNvSpPr txBox="1"/>
          <p:nvPr/>
        </p:nvSpPr>
        <p:spPr>
          <a:xfrm>
            <a:off x="6911858" y="2633289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597B78"/>
                </a:solidFill>
              </a:rPr>
              <a:t>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95CFBA-5B83-4480-8EDB-682871ADEC7F}"/>
              </a:ext>
            </a:extLst>
          </p:cNvPr>
          <p:cNvSpPr txBox="1"/>
          <p:nvPr/>
        </p:nvSpPr>
        <p:spPr>
          <a:xfrm>
            <a:off x="6548429" y="4036123"/>
            <a:ext cx="165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597B78"/>
                </a:solidFill>
              </a:rPr>
              <a:t>setResultDisplay</a:t>
            </a:r>
            <a:r>
              <a:rPr lang="en-US" sz="1200" dirty="0">
                <a:solidFill>
                  <a:srgbClr val="597B78"/>
                </a:solidFill>
              </a:rPr>
              <a:t>(true)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CB3174-F7E3-4634-915E-ECC2ACDE0099}"/>
              </a:ext>
            </a:extLst>
          </p:cNvPr>
          <p:cNvSpPr/>
          <p:nvPr/>
        </p:nvSpPr>
        <p:spPr>
          <a:xfrm>
            <a:off x="8105887" y="4263988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8D43F8-02D0-48AF-8082-25F41B097661}"/>
              </a:ext>
            </a:extLst>
          </p:cNvPr>
          <p:cNvCxnSpPr>
            <a:cxnSpLocks/>
          </p:cNvCxnSpPr>
          <p:nvPr/>
        </p:nvCxnSpPr>
        <p:spPr>
          <a:xfrm>
            <a:off x="6492881" y="4263987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46C362-9CFF-48E8-9E48-594C221BFEE7}"/>
              </a:ext>
            </a:extLst>
          </p:cNvPr>
          <p:cNvCxnSpPr>
            <a:cxnSpLocks/>
          </p:cNvCxnSpPr>
          <p:nvPr/>
        </p:nvCxnSpPr>
        <p:spPr>
          <a:xfrm>
            <a:off x="6495819" y="4587988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42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Tze Ting</cp:lastModifiedBy>
  <cp:revision>126</cp:revision>
  <dcterms:created xsi:type="dcterms:W3CDTF">2016-07-22T14:33:02Z</dcterms:created>
  <dcterms:modified xsi:type="dcterms:W3CDTF">2019-04-15T09:54:42Z</dcterms:modified>
</cp:coreProperties>
</file>