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97B78"/>
    <a:srgbClr val="0070C0"/>
    <a:srgbClr val="007FDE"/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374" autoAdjust="0"/>
  </p:normalViewPr>
  <p:slideViewPr>
    <p:cSldViewPr showGuides="1">
      <p:cViewPr>
        <p:scale>
          <a:sx n="75" d="100"/>
          <a:sy n="75" d="100"/>
        </p:scale>
        <p:origin x="-1714" y="-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65"/>
          <p:cNvSpPr/>
          <p:nvPr/>
        </p:nvSpPr>
        <p:spPr>
          <a:xfrm>
            <a:off x="7358082" y="142852"/>
            <a:ext cx="1571636" cy="41434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ManagementModel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7" name="quizmodel big box">
            <a:extLst>
              <a:ext uri="{FF2B5EF4-FFF2-40B4-BE49-F238E27FC236}">
                <a16:creationId xmlns="" xmlns:a16="http://schemas.microsoft.com/office/drawing/2014/main" id="{EC3FBA36-5E84-4C8D-8167-132F8367F116}"/>
              </a:ext>
            </a:extLst>
          </p:cNvPr>
          <p:cNvSpPr/>
          <p:nvPr/>
        </p:nvSpPr>
        <p:spPr>
          <a:xfrm>
            <a:off x="7358083" y="4286256"/>
            <a:ext cx="1571636" cy="2571744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0" y="-64876"/>
            <a:ext cx="7227738" cy="692287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1590" y="794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29403" y="443127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0" y="6357958"/>
            <a:ext cx="1719857" cy="158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7394" y="793823"/>
            <a:ext cx="157086" cy="55641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643174" y="0"/>
            <a:ext cx="2034287" cy="428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StartCommandParser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5400000">
            <a:off x="2612881" y="1293005"/>
            <a:ext cx="1751948" cy="23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1244" y="946228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3278" y="1378442"/>
            <a:ext cx="0" cy="3970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7078" y="13784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785794"/>
            <a:ext cx="1557396" cy="117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97" y="55876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altLang="zh-CN" sz="1400" dirty="0" smtClean="0">
                <a:solidFill>
                  <a:srgbClr val="0070C0"/>
                </a:solidFill>
              </a:rPr>
              <a:t>start 1 c/2 m/preview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77977" y="1227124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6100" y="21719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77977" y="1647187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270" y="2113495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45822" y="2398466"/>
            <a:ext cx="151006" cy="2249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6552586" y="2309484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7030A0"/>
                </a:solidFill>
              </a:rPr>
              <a:t>getLessonList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14678" y="4429132"/>
            <a:ext cx="1920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result, session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0034" y="607220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60167" y="1885688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196458" y="2184254"/>
            <a:ext cx="1" cy="180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10028" y="2512938"/>
            <a:ext cx="168896" cy="324000"/>
          </a:xfrm>
          <a:prstGeom prst="rect">
            <a:avLst/>
          </a:prstGeom>
          <a:solidFill>
            <a:srgbClr val="7030A0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36624" y="2512938"/>
            <a:ext cx="161281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15008" y="785794"/>
            <a:ext cx="1500198" cy="6429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StartCommand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2736" y="2398078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9795" y="946229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1890" y="4648191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97022" y="2828552"/>
            <a:ext cx="15998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90566D83-24E6-4831-963E-F4AA4F929511}"/>
              </a:ext>
            </a:extLst>
          </p:cNvPr>
          <p:cNvSpPr txBox="1"/>
          <p:nvPr/>
        </p:nvSpPr>
        <p:spPr>
          <a:xfrm>
            <a:off x="1888227" y="723657"/>
            <a:ext cx="13582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</a:t>
            </a:r>
            <a:r>
              <a:rPr lang="en-US" dirty="0" smtClean="0"/>
              <a:t>(“start 1 c/2 m/preview”)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F824156E-D617-4B15-929A-DE7B470C7A10}"/>
              </a:ext>
            </a:extLst>
          </p:cNvPr>
          <p:cNvSpPr txBox="1"/>
          <p:nvPr/>
        </p:nvSpPr>
        <p:spPr>
          <a:xfrm>
            <a:off x="4430089" y="1421895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1439537E-20D4-46D2-B832-FA8AFD388F37}"/>
              </a:ext>
            </a:extLst>
          </p:cNvPr>
          <p:cNvSpPr txBox="1"/>
          <p:nvPr/>
        </p:nvSpPr>
        <p:spPr>
          <a:xfrm>
            <a:off x="6552586" y="3147686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7030A0"/>
                </a:solidFill>
              </a:rPr>
              <a:t>getCardSrsData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hashcode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8110044" y="3375551"/>
            <a:ext cx="168896" cy="324000"/>
          </a:xfrm>
          <a:prstGeom prst="rect">
            <a:avLst/>
          </a:prstGeom>
          <a:solidFill>
            <a:srgbClr val="7030A0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6645C832-794C-4014-9F19-B9C37FF03D4B}"/>
              </a:ext>
            </a:extLst>
          </p:cNvPr>
          <p:cNvCxnSpPr>
            <a:cxnSpLocks/>
          </p:cNvCxnSpPr>
          <p:nvPr/>
        </p:nvCxnSpPr>
        <p:spPr>
          <a:xfrm>
            <a:off x="6497038" y="3375550"/>
            <a:ext cx="161281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552A9280-A101-4A71-943B-699B1154A220}"/>
              </a:ext>
            </a:extLst>
          </p:cNvPr>
          <p:cNvCxnSpPr>
            <a:cxnSpLocks/>
          </p:cNvCxnSpPr>
          <p:nvPr/>
        </p:nvCxnSpPr>
        <p:spPr>
          <a:xfrm>
            <a:off x="6499976" y="3699551"/>
            <a:ext cx="15998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14480" y="5429264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28992" y="5214950"/>
            <a:ext cx="1143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mtClean="0"/>
              <a:t>executeQuiz()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8072462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62" name="Rectangle 64"/>
          <p:cNvSpPr/>
          <p:nvPr/>
        </p:nvSpPr>
        <p:spPr>
          <a:xfrm>
            <a:off x="6357950" y="5286388"/>
            <a:ext cx="151006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19"/>
          <p:cNvCxnSpPr>
            <a:cxnSpLocks/>
          </p:cNvCxnSpPr>
          <p:nvPr/>
        </p:nvCxnSpPr>
        <p:spPr>
          <a:xfrm rot="5400000">
            <a:off x="6185438" y="6185446"/>
            <a:ext cx="487900" cy="1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6286512" y="62865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4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4480" y="6072206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14744" y="578645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77" name="Straight Connector 45"/>
          <p:cNvCxnSpPr>
            <a:cxnSpLocks/>
            <a:stCxn id="71" idx="2"/>
          </p:cNvCxnSpPr>
          <p:nvPr/>
        </p:nvCxnSpPr>
        <p:spPr>
          <a:xfrm rot="5400000">
            <a:off x="7464445" y="5607859"/>
            <a:ext cx="1358116" cy="794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8001024" y="62865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grpSp>
        <p:nvGrpSpPr>
          <p:cNvPr id="87" name="self invoc">
            <a:extLst>
              <a:ext uri="{FF2B5EF4-FFF2-40B4-BE49-F238E27FC236}">
                <a16:creationId xmlns="" xmlns:a16="http://schemas.microsoft.com/office/drawing/2014/main" id="{358F2164-5604-4583-9C19-4ABB6E253FB9}"/>
              </a:ext>
            </a:extLst>
          </p:cNvPr>
          <p:cNvGrpSpPr/>
          <p:nvPr/>
        </p:nvGrpSpPr>
        <p:grpSpPr>
          <a:xfrm>
            <a:off x="6500826" y="3857628"/>
            <a:ext cx="183552" cy="123673"/>
            <a:chOff x="3491819" y="1442349"/>
            <a:chExt cx="183552" cy="123673"/>
          </a:xfrm>
        </p:grpSpPr>
        <p:cxnSp>
          <p:nvCxnSpPr>
            <p:cNvPr id="88" name="Straight Connector 96">
              <a:extLst>
                <a:ext uri="{FF2B5EF4-FFF2-40B4-BE49-F238E27FC236}">
                  <a16:creationId xmlns="" xmlns:a16="http://schemas.microsoft.com/office/drawing/2014/main" id="{110BB256-138F-463E-9831-545D25B7D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98">
              <a:extLst>
                <a:ext uri="{FF2B5EF4-FFF2-40B4-BE49-F238E27FC236}">
                  <a16:creationId xmlns="" xmlns:a16="http://schemas.microsoft.com/office/drawing/2014/main" id="{84AC3DCD-4889-4E5A-B33F-32F1FE04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01">
              <a:extLst>
                <a:ext uri="{FF2B5EF4-FFF2-40B4-BE49-F238E27FC236}">
                  <a16:creationId xmlns="" xmlns:a16="http://schemas.microsoft.com/office/drawing/2014/main" id="{8CBDC46C-292F-44A2-8F15-4E610BC7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6715140" y="3786190"/>
            <a:ext cx="8572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srsManager.preview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2" name="Rectangle 84">
            <a:extLst>
              <a:ext uri="{FF2B5EF4-FFF2-40B4-BE49-F238E27FC236}">
                <a16:creationId xmlns="" xmlns:a16="http://schemas.microsoft.com/office/drawing/2014/main" id="{B50AA983-94C5-460B-B0D5-610170B45C00}"/>
              </a:ext>
            </a:extLst>
          </p:cNvPr>
          <p:cNvSpPr/>
          <p:nvPr/>
        </p:nvSpPr>
        <p:spPr>
          <a:xfrm>
            <a:off x="6429388" y="3929067"/>
            <a:ext cx="142876" cy="4286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94" name="Group 132">
            <a:extLst>
              <a:ext uri="{FF2B5EF4-FFF2-40B4-BE49-F238E27FC236}">
                <a16:creationId xmlns="" xmlns:a16="http://schemas.microsoft.com/office/drawing/2014/main" id="{70A6F402-22BA-4FC9-8CC8-DF7694379D6D}"/>
              </a:ext>
            </a:extLst>
          </p:cNvPr>
          <p:cNvGrpSpPr/>
          <p:nvPr/>
        </p:nvGrpSpPr>
        <p:grpSpPr>
          <a:xfrm>
            <a:off x="6429388" y="4357694"/>
            <a:ext cx="216000" cy="144466"/>
            <a:chOff x="3781267" y="1682512"/>
            <a:chExt cx="216000" cy="144466"/>
          </a:xfrm>
        </p:grpSpPr>
        <p:cxnSp>
          <p:nvCxnSpPr>
            <p:cNvPr id="95" name="Straight Connector 119">
              <a:extLst>
                <a:ext uri="{FF2B5EF4-FFF2-40B4-BE49-F238E27FC236}">
                  <a16:creationId xmlns="" xmlns:a16="http://schemas.microsoft.com/office/drawing/2014/main" id="{3129C7C0-1D8A-4FCD-AAF1-1969BF92F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20">
              <a:extLst>
                <a:ext uri="{FF2B5EF4-FFF2-40B4-BE49-F238E27FC236}">
                  <a16:creationId xmlns="" xmlns:a16="http://schemas.microsoft.com/office/drawing/2014/main" id="{57A421B3-AD4C-4816-A1C9-3943AB3D67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121">
              <a:extLst>
                <a:ext uri="{FF2B5EF4-FFF2-40B4-BE49-F238E27FC236}">
                  <a16:creationId xmlns="" xmlns:a16="http://schemas.microsoft.com/office/drawing/2014/main" id="{1F9FD2A1-767B-4A9D-BCD0-7E6BEDD7E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49"/>
          <p:cNvCxnSpPr>
            <a:cxnSpLocks/>
          </p:cNvCxnSpPr>
          <p:nvPr/>
        </p:nvCxnSpPr>
        <p:spPr>
          <a:xfrm>
            <a:off x="6500826" y="5429264"/>
            <a:ext cx="1571636" cy="1588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00826" y="5715016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572264" y="5214950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rgbClr val="597B78"/>
                </a:solidFill>
              </a:rPr>
              <a:t>init(session, quiz)</a:t>
            </a:r>
            <a:endParaRPr lang="en-US" sz="1200" dirty="0">
              <a:solidFill>
                <a:srgbClr val="597B78"/>
              </a:solidFill>
            </a:endParaRPr>
          </a:p>
        </p:txBody>
      </p:sp>
      <p:cxnSp>
        <p:nvCxnSpPr>
          <p:cNvPr id="106" name="Straight Arrow Connector 49"/>
          <p:cNvCxnSpPr>
            <a:cxnSpLocks/>
          </p:cNvCxnSpPr>
          <p:nvPr/>
        </p:nvCxnSpPr>
        <p:spPr>
          <a:xfrm>
            <a:off x="6500826" y="5929330"/>
            <a:ext cx="1571636" cy="1588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00826" y="6000768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72264" y="5715016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597B78"/>
                </a:solidFill>
              </a:rPr>
              <a:t>getNextCard</a:t>
            </a:r>
            <a:r>
              <a:rPr lang="en-US" sz="1200" dirty="0" smtClean="0">
                <a:solidFill>
                  <a:srgbClr val="597B78"/>
                </a:solidFill>
              </a:rPr>
              <a:t>()</a:t>
            </a:r>
            <a:endParaRPr lang="en-US" sz="1200" dirty="0">
              <a:solidFill>
                <a:srgbClr val="597B78"/>
              </a:solidFill>
            </a:endParaRPr>
          </a:p>
        </p:txBody>
      </p:sp>
      <p:sp>
        <p:nvSpPr>
          <p:cNvPr id="71" name="Rectangle 62"/>
          <p:cNvSpPr/>
          <p:nvPr/>
        </p:nvSpPr>
        <p:spPr>
          <a:xfrm>
            <a:off x="7500958" y="4643446"/>
            <a:ext cx="1285884" cy="285752"/>
          </a:xfrm>
          <a:prstGeom prst="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0" name="Rectangle 48"/>
          <p:cNvSpPr/>
          <p:nvPr/>
        </p:nvSpPr>
        <p:spPr>
          <a:xfrm>
            <a:off x="8072462" y="5429264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4" name="Rectangle 175">
            <a:extLst>
              <a:ext uri="{FF2B5EF4-FFF2-40B4-BE49-F238E27FC236}">
                <a16:creationId xmlns=""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8072462" y="5857892"/>
            <a:ext cx="142876" cy="142877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/>
          <p:cNvSpPr/>
          <p:nvPr/>
        </p:nvSpPr>
        <p:spPr>
          <a:xfrm>
            <a:off x="7429520" y="1714488"/>
            <a:ext cx="1428760" cy="41819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ManagementModel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54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Lei</cp:lastModifiedBy>
  <cp:revision>128</cp:revision>
  <dcterms:created xsi:type="dcterms:W3CDTF">2016-07-22T14:33:02Z</dcterms:created>
  <dcterms:modified xsi:type="dcterms:W3CDTF">2019-04-15T00:37:10Z</dcterms:modified>
</cp:coreProperties>
</file>