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597B78"/>
    <a:srgbClr val="0070C0"/>
    <a:srgbClr val="007FDE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howGuides="1">
      <p:cViewPr>
        <p:scale>
          <a:sx n="75" d="100"/>
          <a:sy n="75" d="100"/>
        </p:scale>
        <p:origin x="1194" y="3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5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5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5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9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quizmodel big box">
            <a:extLst>
              <a:ext uri="{FF2B5EF4-FFF2-40B4-BE49-F238E27FC236}">
                <a16:creationId xmlns:a16="http://schemas.microsoft.com/office/drawing/2014/main" id="{EC3FBA36-5E84-4C8D-8167-132F8367F116}"/>
              </a:ext>
            </a:extLst>
          </p:cNvPr>
          <p:cNvSpPr/>
          <p:nvPr/>
        </p:nvSpPr>
        <p:spPr>
          <a:xfrm>
            <a:off x="7377787" y="-15313"/>
            <a:ext cx="1663797" cy="5275691"/>
          </a:xfrm>
          <a:prstGeom prst="roundRect">
            <a:avLst>
              <a:gd name="adj" fmla="val 3484"/>
            </a:avLst>
          </a:prstGeom>
          <a:solidFill>
            <a:srgbClr val="D4E5E4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597B78"/>
                </a:solidFill>
              </a:rPr>
              <a:t>QuizModel</a:t>
            </a:r>
            <a:endParaRPr lang="en-SG" sz="1200" b="1" dirty="0">
              <a:solidFill>
                <a:srgbClr val="597B78"/>
              </a:solidFill>
            </a:endParaRPr>
          </a:p>
        </p:txBody>
      </p:sp>
      <p:sp>
        <p:nvSpPr>
          <p:cNvPr id="81" name="logic big box"/>
          <p:cNvSpPr/>
          <p:nvPr/>
        </p:nvSpPr>
        <p:spPr>
          <a:xfrm>
            <a:off x="-3223" y="-64876"/>
            <a:ext cx="7230961" cy="527569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01590" y="7945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29403" y="443127"/>
            <a:ext cx="0" cy="4273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304800" y="4841481"/>
            <a:ext cx="193420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7394" y="793823"/>
            <a:ext cx="151006" cy="4053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2609151" y="128930"/>
            <a:ext cx="1668197" cy="345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QuizModeParser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>
            <a:off x="3443250" y="474530"/>
            <a:ext cx="0" cy="18349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371244" y="946228"/>
            <a:ext cx="154408" cy="11769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423278" y="1378443"/>
            <a:ext cx="0" cy="35745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347078" y="137844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304800" y="797509"/>
            <a:ext cx="186219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597" y="55876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execute(“\status”)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577977" y="1227124"/>
            <a:ext cx="215211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6100" y="217193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577977" y="1647187"/>
            <a:ext cx="28138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2270" y="2113495"/>
            <a:ext cx="172228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345822" y="2398466"/>
            <a:ext cx="151006" cy="22497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TextBox 78"/>
          <p:cNvSpPr txBox="1"/>
          <p:nvPr/>
        </p:nvSpPr>
        <p:spPr>
          <a:xfrm>
            <a:off x="6552586" y="2309484"/>
            <a:ext cx="13370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597B78"/>
                </a:solidFill>
              </a:rPr>
              <a:t>getTotalAttempts</a:t>
            </a:r>
            <a:r>
              <a:rPr lang="en-US" sz="1200" dirty="0">
                <a:solidFill>
                  <a:srgbClr val="597B78"/>
                </a:solidFill>
              </a:rPr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47917" y="761667"/>
            <a:ext cx="211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 (“\status”)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22942" y="442502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5152" y="459638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60167" y="1885688"/>
            <a:ext cx="786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566944" y="1915575"/>
            <a:ext cx="1251105" cy="300180"/>
          </a:xfrm>
          <a:prstGeom prst="rect">
            <a:avLst/>
          </a:prstGeom>
          <a:solidFill>
            <a:srgbClr val="597B78"/>
          </a:solidFill>
          <a:ln w="19050">
            <a:solidFill>
              <a:srgbClr val="597B78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QuizModel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196458" y="2184254"/>
            <a:ext cx="1" cy="2532856"/>
          </a:xfrm>
          <a:prstGeom prst="line">
            <a:avLst/>
          </a:prstGeom>
          <a:ln w="19050">
            <a:solidFill>
              <a:srgbClr val="597B78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110028" y="2512938"/>
            <a:ext cx="168896" cy="324000"/>
          </a:xfrm>
          <a:prstGeom prst="rect">
            <a:avLst/>
          </a:prstGeom>
          <a:solidFill>
            <a:srgbClr val="597B78"/>
          </a:solidFill>
          <a:ln>
            <a:solidFill>
              <a:srgbClr val="597B78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536624" y="2512938"/>
            <a:ext cx="1612812" cy="0"/>
          </a:xfrm>
          <a:prstGeom prst="straightConnector1">
            <a:avLst/>
          </a:prstGeom>
          <a:ln w="19050">
            <a:solidFill>
              <a:srgbClr val="597B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730089" y="963327"/>
            <a:ext cx="124526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c:QuizStatusCommand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2736" y="2398078"/>
            <a:ext cx="46319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9795" y="946229"/>
            <a:ext cx="16530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01890" y="4648191"/>
            <a:ext cx="46424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97022" y="2828552"/>
            <a:ext cx="1599844" cy="0"/>
          </a:xfrm>
          <a:prstGeom prst="straightConnector1">
            <a:avLst/>
          </a:prstGeom>
          <a:ln w="19050">
            <a:solidFill>
              <a:srgbClr val="597B78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0A6F402-22BA-4FC9-8CC8-DF7694379D6D}"/>
              </a:ext>
            </a:extLst>
          </p:cNvPr>
          <p:cNvGrpSpPr/>
          <p:nvPr/>
        </p:nvGrpSpPr>
        <p:grpSpPr>
          <a:xfrm>
            <a:off x="3432081" y="1829444"/>
            <a:ext cx="216000" cy="144466"/>
            <a:chOff x="3781267" y="1682512"/>
            <a:chExt cx="216000" cy="144466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129C7C0-1D8A-4FCD-AAF1-1969BF92FB20}"/>
                </a:ext>
              </a:extLst>
            </p:cNvPr>
            <p:cNvCxnSpPr>
              <a:cxnSpLocks/>
            </p:cNvCxnSpPr>
            <p:nvPr/>
          </p:nvCxnSpPr>
          <p:spPr>
            <a:xfrm>
              <a:off x="3781267" y="1692546"/>
              <a:ext cx="216000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A421B3-AD4C-4816-A1C9-3943AB3D6771}"/>
                </a:ext>
              </a:extLst>
            </p:cNvPr>
            <p:cNvCxnSpPr>
              <a:cxnSpLocks/>
            </p:cNvCxnSpPr>
            <p:nvPr/>
          </p:nvCxnSpPr>
          <p:spPr>
            <a:xfrm>
              <a:off x="3997267" y="1682512"/>
              <a:ext cx="0" cy="11416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F9FD2A1-767B-4A9D-BCD0-7E6BEDD7E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0479" y="1783244"/>
              <a:ext cx="122204" cy="4373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B50AA983-94C5-460B-B0D5-610170B45C00}"/>
              </a:ext>
            </a:extLst>
          </p:cNvPr>
          <p:cNvSpPr/>
          <p:nvPr/>
        </p:nvSpPr>
        <p:spPr>
          <a:xfrm>
            <a:off x="3446437" y="1102012"/>
            <a:ext cx="154408" cy="7740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118" name="self invoc">
            <a:extLst>
              <a:ext uri="{FF2B5EF4-FFF2-40B4-BE49-F238E27FC236}">
                <a16:creationId xmlns:a16="http://schemas.microsoft.com/office/drawing/2014/main" id="{358F2164-5604-4583-9C19-4ABB6E253FB9}"/>
              </a:ext>
            </a:extLst>
          </p:cNvPr>
          <p:cNvGrpSpPr/>
          <p:nvPr/>
        </p:nvGrpSpPr>
        <p:grpSpPr>
          <a:xfrm>
            <a:off x="3510263" y="977859"/>
            <a:ext cx="183552" cy="123673"/>
            <a:chOff x="3491819" y="1442349"/>
            <a:chExt cx="183552" cy="123673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10BB256-138F-463E-9831-545D25B7DFE0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19" y="1453656"/>
              <a:ext cx="1800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4AC3DCD-4889-4E5A-B33F-32F1FE0444FB}"/>
                </a:ext>
              </a:extLst>
            </p:cNvPr>
            <p:cNvCxnSpPr>
              <a:cxnSpLocks/>
            </p:cNvCxnSpPr>
            <p:nvPr/>
          </p:nvCxnSpPr>
          <p:spPr>
            <a:xfrm>
              <a:off x="3671819" y="1442349"/>
              <a:ext cx="0" cy="82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CBDC46C-292F-44A2-8F15-4E610BC73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3576" y="1515622"/>
              <a:ext cx="91795" cy="5040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90566D83-24E6-4831-963E-F4AA4F929511}"/>
              </a:ext>
            </a:extLst>
          </p:cNvPr>
          <p:cNvSpPr txBox="1"/>
          <p:nvPr/>
        </p:nvSpPr>
        <p:spPr>
          <a:xfrm>
            <a:off x="1888227" y="723657"/>
            <a:ext cx="13582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 (“\status”)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824156E-D617-4B15-929A-DE7B470C7A10}"/>
              </a:ext>
            </a:extLst>
          </p:cNvPr>
          <p:cNvSpPr txBox="1"/>
          <p:nvPr/>
        </p:nvSpPr>
        <p:spPr>
          <a:xfrm>
            <a:off x="4430089" y="1421895"/>
            <a:ext cx="786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c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849AAEB-163C-4729-8471-A937E1953943}"/>
              </a:ext>
            </a:extLst>
          </p:cNvPr>
          <p:cNvSpPr txBox="1"/>
          <p:nvPr/>
        </p:nvSpPr>
        <p:spPr>
          <a:xfrm>
            <a:off x="6552586" y="3931596"/>
            <a:ext cx="13370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597B78"/>
                </a:solidFill>
              </a:rPr>
              <a:t>getCurrentProgress</a:t>
            </a:r>
            <a:r>
              <a:rPr lang="en-US" sz="1200" dirty="0">
                <a:solidFill>
                  <a:srgbClr val="597B78"/>
                </a:solidFill>
              </a:rPr>
              <a:t>()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06555E0-A413-4E33-BC39-219E7235D4D8}"/>
              </a:ext>
            </a:extLst>
          </p:cNvPr>
          <p:cNvSpPr/>
          <p:nvPr/>
        </p:nvSpPr>
        <p:spPr>
          <a:xfrm>
            <a:off x="8110028" y="4135050"/>
            <a:ext cx="168896" cy="324000"/>
          </a:xfrm>
          <a:prstGeom prst="rect">
            <a:avLst/>
          </a:prstGeom>
          <a:solidFill>
            <a:srgbClr val="597B78"/>
          </a:solidFill>
          <a:ln>
            <a:solidFill>
              <a:srgbClr val="597B78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577276F-0257-4F05-B614-AEE8E63FCBB1}"/>
              </a:ext>
            </a:extLst>
          </p:cNvPr>
          <p:cNvCxnSpPr>
            <a:cxnSpLocks/>
          </p:cNvCxnSpPr>
          <p:nvPr/>
        </p:nvCxnSpPr>
        <p:spPr>
          <a:xfrm>
            <a:off x="6497022" y="4135049"/>
            <a:ext cx="1612812" cy="0"/>
          </a:xfrm>
          <a:prstGeom prst="straightConnector1">
            <a:avLst/>
          </a:prstGeom>
          <a:ln w="19050">
            <a:solidFill>
              <a:srgbClr val="597B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D0B383C-E73F-4B91-878D-F16EC3CDC396}"/>
              </a:ext>
            </a:extLst>
          </p:cNvPr>
          <p:cNvCxnSpPr>
            <a:cxnSpLocks/>
          </p:cNvCxnSpPr>
          <p:nvPr/>
        </p:nvCxnSpPr>
        <p:spPr>
          <a:xfrm>
            <a:off x="6497022" y="4450664"/>
            <a:ext cx="1599844" cy="0"/>
          </a:xfrm>
          <a:prstGeom prst="straightConnector1">
            <a:avLst/>
          </a:prstGeom>
          <a:ln w="19050">
            <a:solidFill>
              <a:srgbClr val="597B78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439537E-20D4-46D2-B832-FA8AFD388F37}"/>
              </a:ext>
            </a:extLst>
          </p:cNvPr>
          <p:cNvSpPr txBox="1"/>
          <p:nvPr/>
        </p:nvSpPr>
        <p:spPr>
          <a:xfrm>
            <a:off x="6552586" y="3147686"/>
            <a:ext cx="1659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597B78"/>
                </a:solidFill>
              </a:rPr>
              <a:t>getTotalCorrectQuestion</a:t>
            </a:r>
            <a:r>
              <a:rPr lang="en-US" sz="1200" dirty="0">
                <a:solidFill>
                  <a:srgbClr val="597B78"/>
                </a:solidFill>
              </a:rPr>
              <a:t>()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589751E-4A8D-442E-8D52-8CD71A55A9FF}"/>
              </a:ext>
            </a:extLst>
          </p:cNvPr>
          <p:cNvSpPr/>
          <p:nvPr/>
        </p:nvSpPr>
        <p:spPr>
          <a:xfrm>
            <a:off x="8110044" y="3375551"/>
            <a:ext cx="168896" cy="324000"/>
          </a:xfrm>
          <a:prstGeom prst="rect">
            <a:avLst/>
          </a:prstGeom>
          <a:solidFill>
            <a:srgbClr val="597B78"/>
          </a:solidFill>
          <a:ln>
            <a:solidFill>
              <a:srgbClr val="597B78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645C832-794C-4014-9F19-B9C37FF03D4B}"/>
              </a:ext>
            </a:extLst>
          </p:cNvPr>
          <p:cNvCxnSpPr>
            <a:cxnSpLocks/>
          </p:cNvCxnSpPr>
          <p:nvPr/>
        </p:nvCxnSpPr>
        <p:spPr>
          <a:xfrm>
            <a:off x="6497038" y="3375550"/>
            <a:ext cx="1612812" cy="0"/>
          </a:xfrm>
          <a:prstGeom prst="straightConnector1">
            <a:avLst/>
          </a:prstGeom>
          <a:ln w="19050">
            <a:solidFill>
              <a:srgbClr val="597B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174E5D2-33B1-43BD-9321-F97EE4E61670}"/>
              </a:ext>
            </a:extLst>
          </p:cNvPr>
          <p:cNvSpPr txBox="1"/>
          <p:nvPr/>
        </p:nvSpPr>
        <p:spPr>
          <a:xfrm>
            <a:off x="6280742" y="48414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2A9280-A101-4A71-943B-699B1154A220}"/>
              </a:ext>
            </a:extLst>
          </p:cNvPr>
          <p:cNvCxnSpPr>
            <a:cxnSpLocks/>
          </p:cNvCxnSpPr>
          <p:nvPr/>
        </p:nvCxnSpPr>
        <p:spPr>
          <a:xfrm>
            <a:off x="6499976" y="3699551"/>
            <a:ext cx="1599844" cy="0"/>
          </a:xfrm>
          <a:prstGeom prst="straightConnector1">
            <a:avLst/>
          </a:prstGeom>
          <a:ln w="19050">
            <a:solidFill>
              <a:srgbClr val="597B78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 Tze Ting</cp:lastModifiedBy>
  <cp:revision>121</cp:revision>
  <dcterms:created xsi:type="dcterms:W3CDTF">2016-07-22T14:33:02Z</dcterms:created>
  <dcterms:modified xsi:type="dcterms:W3CDTF">2019-03-16T17:45:47Z</dcterms:modified>
</cp:coreProperties>
</file>