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97B78"/>
    <a:srgbClr val="00B050"/>
    <a:srgbClr val="007FDE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howGuides="1">
      <p:cViewPr varScale="1">
        <p:scale>
          <a:sx n="63" d="100"/>
          <a:sy n="63" d="100"/>
        </p:scale>
        <p:origin x="1380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14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4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5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5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5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9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6" indent="-285748" algn="l" defTabSz="914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quizmodel big box">
            <a:extLst>
              <a:ext uri="{FF2B5EF4-FFF2-40B4-BE49-F238E27FC236}">
                <a16:creationId xmlns:a16="http://schemas.microsoft.com/office/drawing/2014/main" id="{EC3FBA36-5E84-4C8D-8167-132F8367F116}"/>
              </a:ext>
            </a:extLst>
          </p:cNvPr>
          <p:cNvSpPr/>
          <p:nvPr/>
        </p:nvSpPr>
        <p:spPr>
          <a:xfrm>
            <a:off x="7744611" y="1476414"/>
            <a:ext cx="2108224" cy="3905172"/>
          </a:xfrm>
          <a:prstGeom prst="roundRect">
            <a:avLst>
              <a:gd name="adj" fmla="val 6835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err="1">
                <a:solidFill>
                  <a:srgbClr val="7030A0"/>
                </a:solidFill>
              </a:rPr>
              <a:t>ManagementModel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logic big box"/>
          <p:cNvSpPr/>
          <p:nvPr/>
        </p:nvSpPr>
        <p:spPr>
          <a:xfrm>
            <a:off x="-914400" y="1476413"/>
            <a:ext cx="8580204" cy="390517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20849" y="16207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706964" y="1984416"/>
            <a:ext cx="0" cy="321447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1227239" y="4934579"/>
            <a:ext cx="193420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34955" y="2335113"/>
            <a:ext cx="128116" cy="26163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1764304" y="1616644"/>
            <a:ext cx="1455627" cy="44597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ManagementModeParser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endCxn id="18" idx="2"/>
          </p:cNvCxnSpPr>
          <p:nvPr/>
        </p:nvCxnSpPr>
        <p:spPr>
          <a:xfrm>
            <a:off x="2506561" y="1967506"/>
            <a:ext cx="19448" cy="16969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448805" y="2487517"/>
            <a:ext cx="154408" cy="11769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0" name="Straight Connector 19"/>
          <p:cNvCxnSpPr>
            <a:cxnSpLocks/>
            <a:stCxn id="21" idx="0"/>
            <a:endCxn id="204" idx="0"/>
          </p:cNvCxnSpPr>
          <p:nvPr/>
        </p:nvCxnSpPr>
        <p:spPr>
          <a:xfrm flipH="1">
            <a:off x="6870561" y="3341280"/>
            <a:ext cx="1573" cy="16709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795934" y="334128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227239" y="2338798"/>
            <a:ext cx="186219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927543" y="2391157"/>
            <a:ext cx="16053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execute(“</a:t>
            </a:r>
            <a:r>
              <a:rPr lang="en-US" sz="1200" dirty="0" err="1">
                <a:solidFill>
                  <a:srgbClr val="0070C0"/>
                </a:solidFill>
              </a:rPr>
              <a:t>addCard</a:t>
            </a:r>
            <a:r>
              <a:rPr lang="en-US" sz="1200" dirty="0">
                <a:solidFill>
                  <a:srgbClr val="0070C0"/>
                </a:solidFill>
              </a:rPr>
              <a:t> t/Korea t/Seoul h/S”)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119552" y="3189644"/>
            <a:ext cx="10519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25289" y="3871359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5119552" y="3617283"/>
            <a:ext cx="175258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69831" y="3654784"/>
            <a:ext cx="172228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93615" y="4070497"/>
            <a:ext cx="143088" cy="7121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TextBox 78"/>
          <p:cNvSpPr txBox="1"/>
          <p:nvPr/>
        </p:nvSpPr>
        <p:spPr>
          <a:xfrm>
            <a:off x="7008624" y="4032750"/>
            <a:ext cx="177057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SG" sz="1200" dirty="0" err="1"/>
              <a:t>addCardToOpenedLesson</a:t>
            </a:r>
            <a:r>
              <a:rPr lang="en-SG" sz="1200" dirty="0"/>
              <a:t>()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338953" y="4568067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467287" y="4741689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result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237728" y="3426977"/>
            <a:ext cx="7864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c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032883" y="3931004"/>
            <a:ext cx="1" cy="86619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946452" y="4259688"/>
            <a:ext cx="168896" cy="32400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936703" y="4259688"/>
            <a:ext cx="204915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6178945" y="2926164"/>
            <a:ext cx="124526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c:AddCard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769831" y="4070497"/>
            <a:ext cx="602323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787356" y="2487518"/>
            <a:ext cx="16530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776233" y="4782680"/>
            <a:ext cx="60889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937163" y="4575302"/>
            <a:ext cx="19961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0566D83-24E6-4831-963E-F4AA4F929511}"/>
              </a:ext>
            </a:extLst>
          </p:cNvPr>
          <p:cNvSpPr txBox="1"/>
          <p:nvPr/>
        </p:nvSpPr>
        <p:spPr>
          <a:xfrm>
            <a:off x="965788" y="2543557"/>
            <a:ext cx="135823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 (“</a:t>
            </a:r>
            <a:r>
              <a:rPr lang="en-US" sz="1200" dirty="0" err="1"/>
              <a:t>addCard</a:t>
            </a:r>
            <a:r>
              <a:rPr lang="en-US" sz="1200" dirty="0"/>
              <a:t> t/Korea t/Seoul h/S”)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824156E-D617-4B15-929A-DE7B470C7A10}"/>
              </a:ext>
            </a:extLst>
          </p:cNvPr>
          <p:cNvSpPr txBox="1"/>
          <p:nvPr/>
        </p:nvSpPr>
        <p:spPr>
          <a:xfrm>
            <a:off x="5275034" y="3384732"/>
            <a:ext cx="7864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c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589751E-4A8D-442E-8D52-8CD71A55A9FF}"/>
              </a:ext>
            </a:extLst>
          </p:cNvPr>
          <p:cNvSpPr/>
          <p:nvPr/>
        </p:nvSpPr>
        <p:spPr>
          <a:xfrm>
            <a:off x="10572933" y="4657644"/>
            <a:ext cx="168896" cy="324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174E5D2-33B1-43BD-9321-F97EE4E61670}"/>
              </a:ext>
            </a:extLst>
          </p:cNvPr>
          <p:cNvSpPr txBox="1"/>
          <p:nvPr/>
        </p:nvSpPr>
        <p:spPr>
          <a:xfrm>
            <a:off x="6728535" y="50122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403368" y="3493850"/>
            <a:ext cx="1251105" cy="468655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ManagementModel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4426311-4283-4D99-889A-190C39AABBF0}"/>
              </a:ext>
            </a:extLst>
          </p:cNvPr>
          <p:cNvCxnSpPr>
            <a:cxnSpLocks/>
          </p:cNvCxnSpPr>
          <p:nvPr/>
        </p:nvCxnSpPr>
        <p:spPr>
          <a:xfrm>
            <a:off x="5034179" y="2646953"/>
            <a:ext cx="0" cy="111009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CD4A939-BCB1-40A7-80FB-1A04C084A707}"/>
              </a:ext>
            </a:extLst>
          </p:cNvPr>
          <p:cNvSpPr/>
          <p:nvPr/>
        </p:nvSpPr>
        <p:spPr>
          <a:xfrm>
            <a:off x="4967152" y="264695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428C86-7FCD-4ECF-ABF7-CACB8BCA3501}"/>
              </a:ext>
            </a:extLst>
          </p:cNvPr>
          <p:cNvCxnSpPr>
            <a:cxnSpLocks/>
          </p:cNvCxnSpPr>
          <p:nvPr/>
        </p:nvCxnSpPr>
        <p:spPr>
          <a:xfrm flipV="1">
            <a:off x="2594140" y="2495635"/>
            <a:ext cx="170503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95FF53B-EC55-4703-A485-49EE766920E1}"/>
              </a:ext>
            </a:extLst>
          </p:cNvPr>
          <p:cNvCxnSpPr>
            <a:cxnSpLocks/>
            <a:endCxn id="84" idx="2"/>
          </p:cNvCxnSpPr>
          <p:nvPr/>
        </p:nvCxnSpPr>
        <p:spPr>
          <a:xfrm>
            <a:off x="2594140" y="2915697"/>
            <a:ext cx="2449212" cy="725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62">
            <a:extLst>
              <a:ext uri="{FF2B5EF4-FFF2-40B4-BE49-F238E27FC236}">
                <a16:creationId xmlns:a16="http://schemas.microsoft.com/office/drawing/2014/main" id="{30868A17-3543-42A7-9587-6B47DDBCF1A3}"/>
              </a:ext>
            </a:extLst>
          </p:cNvPr>
          <p:cNvSpPr/>
          <p:nvPr/>
        </p:nvSpPr>
        <p:spPr>
          <a:xfrm>
            <a:off x="4350163" y="2231837"/>
            <a:ext cx="139181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AddCardParser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8CE7108-C327-4BC9-8B06-9E3C5108571D}"/>
              </a:ext>
            </a:extLst>
          </p:cNvPr>
          <p:cNvSpPr/>
          <p:nvPr/>
        </p:nvSpPr>
        <p:spPr>
          <a:xfrm>
            <a:off x="4964534" y="3145277"/>
            <a:ext cx="160353" cy="5296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46EBB6B-15F5-4F7E-95D4-17E28E0E730B}"/>
              </a:ext>
            </a:extLst>
          </p:cNvPr>
          <p:cNvCxnSpPr>
            <a:cxnSpLocks/>
          </p:cNvCxnSpPr>
          <p:nvPr/>
        </p:nvCxnSpPr>
        <p:spPr>
          <a:xfrm>
            <a:off x="2592195" y="3145129"/>
            <a:ext cx="2376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EA37BCE-7410-4253-9F3F-D2A63F0FC3BE}"/>
              </a:ext>
            </a:extLst>
          </p:cNvPr>
          <p:cNvCxnSpPr>
            <a:cxnSpLocks/>
          </p:cNvCxnSpPr>
          <p:nvPr/>
        </p:nvCxnSpPr>
        <p:spPr>
          <a:xfrm>
            <a:off x="2589103" y="3487745"/>
            <a:ext cx="2449212" cy="725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C1FB782-D2AB-42CC-AFF8-37EFF7287A44}"/>
              </a:ext>
            </a:extLst>
          </p:cNvPr>
          <p:cNvSpPr txBox="1"/>
          <p:nvPr/>
        </p:nvSpPr>
        <p:spPr>
          <a:xfrm>
            <a:off x="2900274" y="3166520"/>
            <a:ext cx="18369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parse(“t/Korea t/Seoul h/S”)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C53163A-EA7E-4A3A-8A2A-AC2F40D694B8}"/>
              </a:ext>
            </a:extLst>
          </p:cNvPr>
          <p:cNvSpPr txBox="1"/>
          <p:nvPr/>
        </p:nvSpPr>
        <p:spPr>
          <a:xfrm>
            <a:off x="4901049" y="365950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B4D078-1015-4BCB-AB96-87876525BBE4}"/>
              </a:ext>
            </a:extLst>
          </p:cNvPr>
          <p:cNvSpPr txBox="1"/>
          <p:nvPr/>
        </p:nvSpPr>
        <p:spPr>
          <a:xfrm>
            <a:off x="3386949" y="3435654"/>
            <a:ext cx="7864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62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Evan T</cp:lastModifiedBy>
  <cp:revision>139</cp:revision>
  <dcterms:created xsi:type="dcterms:W3CDTF">2016-07-22T14:33:02Z</dcterms:created>
  <dcterms:modified xsi:type="dcterms:W3CDTF">2019-04-15T12:23:16Z</dcterms:modified>
</cp:coreProperties>
</file>