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/>
    <p:restoredTop sz="94624"/>
  </p:normalViewPr>
  <p:slideViewPr>
    <p:cSldViewPr showGuides="1">
      <p:cViewPr>
        <p:scale>
          <a:sx n="92" d="100"/>
          <a:sy n="92" d="100"/>
        </p:scale>
        <p:origin x="568" y="48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5"/>
          <p:cNvSpPr/>
          <p:nvPr/>
        </p:nvSpPr>
        <p:spPr>
          <a:xfrm>
            <a:off x="7427807" y="1371600"/>
            <a:ext cx="2482998" cy="3090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25952" y="2146998"/>
            <a:ext cx="0" cy="21658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62"/>
          <p:cNvSpPr/>
          <p:nvPr/>
        </p:nvSpPr>
        <p:spPr>
          <a:xfrm>
            <a:off x="8622987" y="1847983"/>
            <a:ext cx="1024915" cy="32036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dirty="0" smtClean="0">
                <a:solidFill>
                  <a:schemeClr val="bg1"/>
                </a:solidFill>
              </a:rPr>
              <a:t>able:Table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31276" y="3235635"/>
            <a:ext cx="180974" cy="2919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62"/>
          <p:cNvSpPr/>
          <p:nvPr/>
        </p:nvSpPr>
        <p:spPr>
          <a:xfrm>
            <a:off x="7646862" y="186816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8086914" y="2159274"/>
            <a:ext cx="636" cy="21401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8010397" y="2619999"/>
            <a:ext cx="153034" cy="332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6618909" y="2387460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getSelectedTable()</a:t>
            </a:r>
            <a:endParaRPr lang="en-US" sz="1100" dirty="0"/>
          </a:p>
        </p:txBody>
      </p:sp>
      <p:cxnSp>
        <p:nvCxnSpPr>
          <p:cNvPr id="109" name="Straight Arrow Connector 108"/>
          <p:cNvCxnSpPr>
            <a:cxnSpLocks/>
          </p:cNvCxnSpPr>
          <p:nvPr/>
        </p:nvCxnSpPr>
        <p:spPr>
          <a:xfrm flipV="1">
            <a:off x="6301039" y="2635343"/>
            <a:ext cx="17208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312114" y="2952458"/>
            <a:ext cx="17748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926358" y="2737561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709060" y="3033203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getTableNumber()</a:t>
            </a:r>
            <a:endParaRPr lang="en-US" sz="11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V="1">
            <a:off x="6269862" y="3247410"/>
            <a:ext cx="2754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312114" y="3536075"/>
            <a:ext cx="28080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58690" y="3321867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tableNumber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5791200" y="990600"/>
            <a:ext cx="44958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/>
        </p:nvSpPr>
        <p:spPr>
          <a:xfrm flipV="1">
            <a:off x="5791200" y="999226"/>
            <a:ext cx="1371600" cy="415748"/>
          </a:xfrm>
          <a:prstGeom prst="snip1Rect">
            <a:avLst>
              <a:gd name="adj" fmla="val 366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88645" y="1104982"/>
            <a:ext cx="117671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Get table number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125</cp:revision>
  <dcterms:created xsi:type="dcterms:W3CDTF">2016-07-22T14:33:02Z</dcterms:created>
  <dcterms:modified xsi:type="dcterms:W3CDTF">2019-04-13T09:24:52Z</dcterms:modified>
</cp:coreProperties>
</file>