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419658" y="2240797"/>
            <a:ext cx="3172527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dirty="0" err="1"/>
              <a:t>TableNumber</a:t>
            </a:r>
            <a:r>
              <a:rPr lang="en-US" dirty="0"/>
              <a:t> and </a:t>
            </a:r>
            <a:r>
              <a:rPr lang="en-US" dirty="0" err="1"/>
              <a:t>TableStatus</a:t>
            </a:r>
            <a:r>
              <a:rPr lang="en-US" dirty="0"/>
              <a:t> are valid]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0" y="1853018"/>
            <a:ext cx="3172527" cy="1400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Table with updated </a:t>
            </a:r>
            <a:r>
              <a:rPr lang="en-SG" sz="1801" dirty="0" err="1"/>
              <a:t>TableStatus</a:t>
            </a:r>
            <a:r>
              <a:rPr lang="en-SG" sz="1801" dirty="0"/>
              <a:t>, then replace target Table in </a:t>
            </a:r>
            <a:r>
              <a:rPr lang="en-SG" sz="1801" dirty="0" err="1"/>
              <a:t>UniqueTableList</a:t>
            </a:r>
            <a:r>
              <a:rPr lang="en-SG" sz="1801" dirty="0"/>
              <a:t> and update Storage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9650677" y="2553039"/>
            <a:ext cx="240384" cy="522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25</cp:revision>
  <dcterms:created xsi:type="dcterms:W3CDTF">2017-07-28T00:49:09Z</dcterms:created>
  <dcterms:modified xsi:type="dcterms:W3CDTF">2019-03-19T07:16:06Z</dcterms:modified>
</cp:coreProperties>
</file>