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904"/>
    <a:srgbClr val="9CED9E"/>
    <a:srgbClr val="009D00"/>
    <a:srgbClr val="92DC93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3"/>
  </p:normalViewPr>
  <p:slideViewPr>
    <p:cSldViewPr showGuides="1">
      <p:cViewPr varScale="1">
        <p:scale>
          <a:sx n="112" d="100"/>
          <a:sy n="112" d="100"/>
        </p:scale>
        <p:origin x="848" y="20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3" y="118895"/>
            <a:ext cx="52754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5863964" cy="66187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8" y="907617"/>
            <a:ext cx="0" cy="5874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1351" y="1258311"/>
            <a:ext cx="159999" cy="54366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37203" y="443988"/>
            <a:ext cx="174439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RestOrRantParser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0940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3739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1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1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099" y="1261999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800" y="990600"/>
            <a:ext cx="17677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updateTable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309402" y="1512342"/>
            <a:ext cx="4149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0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91803" y="1878232"/>
            <a:ext cx="12102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91350" y="2133600"/>
            <a:ext cx="2623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8" y="6705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7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15000" y="2764213"/>
            <a:ext cx="1237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setTable</a:t>
            </a:r>
            <a:r>
              <a:rPr lang="en-US" sz="1200" dirty="0">
                <a:solidFill>
                  <a:srgbClr val="7030A0"/>
                </a:solidFill>
              </a:rPr>
              <a:t>(TT, ET)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32944" y="1066800"/>
            <a:ext cx="25342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updateTable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4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69" y="6460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188298" y="2590800"/>
            <a:ext cx="172281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UniqueTableList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05999" y="3251404"/>
            <a:ext cx="129933" cy="2729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1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4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0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4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79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2894" y="1260268"/>
            <a:ext cx="152992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u:UpdateTable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0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4" y="1363918"/>
            <a:ext cx="25589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7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223613" y="3267337"/>
            <a:ext cx="8253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set(TT, ET)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965926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94994" y="2958106"/>
            <a:ext cx="143625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setTable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(TT, ET)</a:t>
            </a:r>
          </a:p>
        </p:txBody>
      </p:sp>
      <p:cxnSp>
        <p:nvCxnSpPr>
          <p:cNvPr id="13" name="Curved Connector 12"/>
          <p:cNvCxnSpPr>
            <a:cxnSpLocks/>
            <a:stCxn id="86" idx="0"/>
            <a:endCxn id="86" idx="3"/>
          </p:cNvCxnSpPr>
          <p:nvPr/>
        </p:nvCxnSpPr>
        <p:spPr>
          <a:xfrm rot="16200000" flipH="1">
            <a:off x="9935200" y="3287170"/>
            <a:ext cx="136498" cy="64966"/>
          </a:xfrm>
          <a:prstGeom prst="curvedConnector4">
            <a:avLst>
              <a:gd name="adj1" fmla="val -167475"/>
              <a:gd name="adj2" fmla="val 4518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0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0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8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5">
            <a:extLst>
              <a:ext uri="{FF2B5EF4-FFF2-40B4-BE49-F238E27FC236}">
                <a16:creationId xmlns:a16="http://schemas.microsoft.com/office/drawing/2014/main" id="{567D5167-C16A-EF45-8F32-44B9CA3D3BDA}"/>
              </a:ext>
            </a:extLst>
          </p:cNvPr>
          <p:cNvSpPr/>
          <p:nvPr/>
        </p:nvSpPr>
        <p:spPr>
          <a:xfrm>
            <a:off x="6459373" y="4614299"/>
            <a:ext cx="5275426" cy="212480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DFE72CB0-9B13-794D-B0C3-921430508C82}"/>
              </a:ext>
            </a:extLst>
          </p:cNvPr>
          <p:cNvSpPr/>
          <p:nvPr/>
        </p:nvSpPr>
        <p:spPr>
          <a:xfrm>
            <a:off x="8120331" y="2535928"/>
            <a:ext cx="91343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:Tables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0349D4-F78C-214A-90F7-8773D7FB899D}"/>
              </a:ext>
            </a:extLst>
          </p:cNvPr>
          <p:cNvSpPr/>
          <p:nvPr/>
        </p:nvSpPr>
        <p:spPr>
          <a:xfrm>
            <a:off x="8460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D97D87-65EA-CD48-A7AC-3F103018EED7}"/>
              </a:ext>
            </a:extLst>
          </p:cNvPr>
          <p:cNvCxnSpPr>
            <a:cxnSpLocks/>
          </p:cNvCxnSpPr>
          <p:nvPr/>
        </p:nvCxnSpPr>
        <p:spPr>
          <a:xfrm>
            <a:off x="8534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BA4799-5DB5-2241-B56E-58D683A4DF27}"/>
              </a:ext>
            </a:extLst>
          </p:cNvPr>
          <p:cNvSpPr txBox="1"/>
          <p:nvPr/>
        </p:nvSpPr>
        <p:spPr>
          <a:xfrm>
            <a:off x="8631326" y="3048000"/>
            <a:ext cx="12345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setTable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(TT, ET)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0BFBD-5F6C-D94B-B54A-2F998287B88A}"/>
              </a:ext>
            </a:extLst>
          </p:cNvPr>
          <p:cNvCxnSpPr>
            <a:cxnSpLocks/>
          </p:cNvCxnSpPr>
          <p:nvPr/>
        </p:nvCxnSpPr>
        <p:spPr>
          <a:xfrm flipV="1">
            <a:off x="8590407" y="3250944"/>
            <a:ext cx="1315592" cy="1639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FCA248-926A-B641-8E0A-767F240F0D1B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586062" y="3523343"/>
            <a:ext cx="1384904" cy="105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6986E-465C-994C-AA1A-8C3185CC3E9E}"/>
              </a:ext>
            </a:extLst>
          </p:cNvPr>
          <p:cNvSpPr txBox="1"/>
          <p:nvPr/>
        </p:nvSpPr>
        <p:spPr>
          <a:xfrm>
            <a:off x="9550255" y="244375"/>
            <a:ext cx="1360860" cy="64633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rgbClr val="7030A0">
                <a:alpha val="65000"/>
              </a:srgbClr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Legend:</a:t>
            </a:r>
          </a:p>
          <a:p>
            <a:r>
              <a:rPr lang="en-US" sz="1200" dirty="0"/>
              <a:t>TT = </a:t>
            </a:r>
            <a:r>
              <a:rPr lang="en-US" sz="1200"/>
              <a:t>targetTable</a:t>
            </a:r>
            <a:endParaRPr lang="en-US" sz="1200" dirty="0"/>
          </a:p>
          <a:p>
            <a:r>
              <a:rPr lang="en-US" sz="1200" dirty="0"/>
              <a:t>ET = </a:t>
            </a:r>
            <a:r>
              <a:rPr lang="en-US" sz="1200" dirty="0" err="1"/>
              <a:t>editedTable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B04095-92CE-1B48-ADA5-5C40D166F0D7}"/>
              </a:ext>
            </a:extLst>
          </p:cNvPr>
          <p:cNvSpPr txBox="1"/>
          <p:nvPr/>
        </p:nvSpPr>
        <p:spPr>
          <a:xfrm>
            <a:off x="2285999" y="5311667"/>
            <a:ext cx="3733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saveTables</a:t>
            </a:r>
            <a:r>
              <a:rPr lang="en-US" dirty="0"/>
              <a:t>(</a:t>
            </a:r>
            <a:r>
              <a:rPr lang="en-US" dirty="0" err="1"/>
              <a:t>model.getRestOrRant</a:t>
            </a:r>
            <a:r>
              <a:rPr lang="en-US" dirty="0"/>
              <a:t>().</a:t>
            </a:r>
            <a:r>
              <a:rPr lang="en-US" dirty="0" err="1"/>
              <a:t>getTables</a:t>
            </a:r>
            <a:r>
              <a:rPr lang="en-US" dirty="0"/>
              <a:t>()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2D35D7-3239-A342-9E08-A546F62FE635}"/>
              </a:ext>
            </a:extLst>
          </p:cNvPr>
          <p:cNvCxnSpPr>
            <a:cxnSpLocks/>
          </p:cNvCxnSpPr>
          <p:nvPr/>
        </p:nvCxnSpPr>
        <p:spPr>
          <a:xfrm flipV="1">
            <a:off x="1666033" y="5551361"/>
            <a:ext cx="5219643" cy="108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>
            <a:extLst>
              <a:ext uri="{FF2B5EF4-FFF2-40B4-BE49-F238E27FC236}">
                <a16:creationId xmlns:a16="http://schemas.microsoft.com/office/drawing/2014/main" id="{C31843B6-1AC1-AB48-A667-4050E5CDBB82}"/>
              </a:ext>
            </a:extLst>
          </p:cNvPr>
          <p:cNvSpPr/>
          <p:nvPr/>
        </p:nvSpPr>
        <p:spPr>
          <a:xfrm>
            <a:off x="6506620" y="4960872"/>
            <a:ext cx="927008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418A1B-6A06-5A40-9FD8-55B61613758F}"/>
              </a:ext>
            </a:extLst>
          </p:cNvPr>
          <p:cNvCxnSpPr>
            <a:cxnSpLocks/>
          </p:cNvCxnSpPr>
          <p:nvPr/>
        </p:nvCxnSpPr>
        <p:spPr>
          <a:xfrm flipH="1">
            <a:off x="6971974" y="5245274"/>
            <a:ext cx="16626" cy="143067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D538A-71ED-3242-B68B-7FAD04C16000}"/>
              </a:ext>
            </a:extLst>
          </p:cNvPr>
          <p:cNvSpPr/>
          <p:nvPr/>
        </p:nvSpPr>
        <p:spPr>
          <a:xfrm>
            <a:off x="6885676" y="5550074"/>
            <a:ext cx="168896" cy="7756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FA3D4F-9E1D-104E-A078-DBE52ECB07F7}"/>
              </a:ext>
            </a:extLst>
          </p:cNvPr>
          <p:cNvCxnSpPr>
            <a:cxnSpLocks/>
          </p:cNvCxnSpPr>
          <p:nvPr/>
        </p:nvCxnSpPr>
        <p:spPr>
          <a:xfrm flipV="1">
            <a:off x="1666033" y="6325620"/>
            <a:ext cx="5218966" cy="14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0479D382-E3EF-8549-8F43-9228D6991461}"/>
              </a:ext>
            </a:extLst>
          </p:cNvPr>
          <p:cNvSpPr/>
          <p:nvPr/>
        </p:nvSpPr>
        <p:spPr>
          <a:xfrm>
            <a:off x="7558376" y="5004193"/>
            <a:ext cx="1991879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JsonTablesStorage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25AB50-21E6-F54E-95DC-E0DB3C00B1D1}"/>
              </a:ext>
            </a:extLst>
          </p:cNvPr>
          <p:cNvCxnSpPr>
            <a:cxnSpLocks/>
          </p:cNvCxnSpPr>
          <p:nvPr/>
        </p:nvCxnSpPr>
        <p:spPr>
          <a:xfrm flipH="1">
            <a:off x="8442190" y="5288595"/>
            <a:ext cx="26237" cy="13873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F7542-BDAB-B44F-B7EF-89613E53E293}"/>
              </a:ext>
            </a:extLst>
          </p:cNvPr>
          <p:cNvSpPr/>
          <p:nvPr/>
        </p:nvSpPr>
        <p:spPr>
          <a:xfrm>
            <a:off x="8365503" y="5593395"/>
            <a:ext cx="168896" cy="680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B1E720-7704-FA49-9A02-FD84C1840CE5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7054572" y="6274314"/>
            <a:ext cx="139537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C5FBC91-1ED6-A245-86CD-027C0A8E6B7F}"/>
              </a:ext>
            </a:extLst>
          </p:cNvPr>
          <p:cNvCxnSpPr>
            <a:cxnSpLocks/>
          </p:cNvCxnSpPr>
          <p:nvPr/>
        </p:nvCxnSpPr>
        <p:spPr>
          <a:xfrm flipH="1">
            <a:off x="10533208" y="5486400"/>
            <a:ext cx="2116" cy="118954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F713DEB-76FA-9C46-83A3-9861A646EBAA}"/>
              </a:ext>
            </a:extLst>
          </p:cNvPr>
          <p:cNvSpPr/>
          <p:nvPr/>
        </p:nvSpPr>
        <p:spPr>
          <a:xfrm>
            <a:off x="10454391" y="6086253"/>
            <a:ext cx="168896" cy="149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6BEB29-43A2-B549-A6CC-A8F45F77C7D2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8543308" y="6219915"/>
            <a:ext cx="1995531" cy="155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8769B1E-B401-644F-AB39-D5BB255745A6}"/>
              </a:ext>
            </a:extLst>
          </p:cNvPr>
          <p:cNvSpPr/>
          <p:nvPr/>
        </p:nvSpPr>
        <p:spPr>
          <a:xfrm>
            <a:off x="10454391" y="5736031"/>
            <a:ext cx="168896" cy="199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879E1-9E19-B34F-BFC2-17B66C115465}"/>
              </a:ext>
            </a:extLst>
          </p:cNvPr>
          <p:cNvCxnSpPr>
            <a:cxnSpLocks/>
          </p:cNvCxnSpPr>
          <p:nvPr/>
        </p:nvCxnSpPr>
        <p:spPr>
          <a:xfrm>
            <a:off x="6896099" y="5593395"/>
            <a:ext cx="147021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4A4B62-FFAD-3A45-85E0-18AB38AB72E9}"/>
              </a:ext>
            </a:extLst>
          </p:cNvPr>
          <p:cNvCxnSpPr>
            <a:cxnSpLocks/>
          </p:cNvCxnSpPr>
          <p:nvPr/>
        </p:nvCxnSpPr>
        <p:spPr>
          <a:xfrm>
            <a:off x="8534310" y="5638800"/>
            <a:ext cx="92250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536E74-5765-5847-9AA4-FE7C3D952568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534399" y="5933855"/>
            <a:ext cx="1926456" cy="139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FCD2EB-B185-0B48-8FA4-AAE6D53FDE70}"/>
              </a:ext>
            </a:extLst>
          </p:cNvPr>
          <p:cNvCxnSpPr>
            <a:cxnSpLocks/>
          </p:cNvCxnSpPr>
          <p:nvPr/>
        </p:nvCxnSpPr>
        <p:spPr>
          <a:xfrm>
            <a:off x="8468427" y="6096000"/>
            <a:ext cx="198596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F030BFFD-5E60-6A48-B81A-A13CA081975B}"/>
              </a:ext>
            </a:extLst>
          </p:cNvPr>
          <p:cNvSpPr/>
          <p:nvPr/>
        </p:nvSpPr>
        <p:spPr>
          <a:xfrm>
            <a:off x="9456812" y="5491020"/>
            <a:ext cx="2212210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JsonSerializableTables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BEDB06-B423-7645-BC2E-7FCD561648A8}"/>
              </a:ext>
            </a:extLst>
          </p:cNvPr>
          <p:cNvSpPr txBox="1"/>
          <p:nvPr/>
        </p:nvSpPr>
        <p:spPr>
          <a:xfrm>
            <a:off x="7043990" y="5395193"/>
            <a:ext cx="14059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saveTables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(tables)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1D2CCE0-C907-1B4D-B5EA-A2DB0994EF06}"/>
              </a:ext>
            </a:extLst>
          </p:cNvPr>
          <p:cNvSpPr txBox="1"/>
          <p:nvPr/>
        </p:nvSpPr>
        <p:spPr>
          <a:xfrm>
            <a:off x="8631326" y="5924850"/>
            <a:ext cx="18230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saveTables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(tables)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85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Siew Qing Yuan</cp:lastModifiedBy>
  <cp:revision>130</cp:revision>
  <dcterms:created xsi:type="dcterms:W3CDTF">2016-07-22T14:33:02Z</dcterms:created>
  <dcterms:modified xsi:type="dcterms:W3CDTF">2019-04-01T14:31:23Z</dcterms:modified>
</cp:coreProperties>
</file>