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607682" y="1374973"/>
            <a:ext cx="5184000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340C4-D126-1C4A-B087-564FF76B39C3}"/>
              </a:ext>
            </a:extLst>
          </p:cNvPr>
          <p:cNvSpPr txBox="1"/>
          <p:nvPr/>
        </p:nvSpPr>
        <p:spPr>
          <a:xfrm>
            <a:off x="4492500" y="96647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UniqueTableList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7E8C02-C388-8D43-870D-614FAA08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97469"/>
              </p:ext>
            </p:extLst>
          </p:nvPr>
        </p:nvGraphicFramePr>
        <p:xfrm>
          <a:off x="839761" y="3017520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1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F76E7E-BB2A-794E-A1AB-DDDA3DC53A8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632727" y="1748824"/>
            <a:ext cx="2370746" cy="1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282C29-B51C-3241-B285-649F833F1584}"/>
              </a:ext>
            </a:extLst>
          </p:cNvPr>
          <p:cNvSpPr/>
          <p:nvPr/>
        </p:nvSpPr>
        <p:spPr>
          <a:xfrm>
            <a:off x="3676249" y="1442206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B8A04-BBC5-9144-A572-87E0503EEA57}"/>
              </a:ext>
            </a:extLst>
          </p:cNvPr>
          <p:cNvSpPr/>
          <p:nvPr/>
        </p:nvSpPr>
        <p:spPr>
          <a:xfrm>
            <a:off x="4404035" y="1442206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65BD9-E480-B043-9BF8-C4CD41106E68}"/>
              </a:ext>
            </a:extLst>
          </p:cNvPr>
          <p:cNvSpPr/>
          <p:nvPr/>
        </p:nvSpPr>
        <p:spPr>
          <a:xfrm>
            <a:off x="5131821" y="1437081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5773C8-AF44-1942-908A-B01538B4F56E}"/>
              </a:ext>
            </a:extLst>
          </p:cNvPr>
          <p:cNvSpPr/>
          <p:nvPr/>
        </p:nvSpPr>
        <p:spPr>
          <a:xfrm>
            <a:off x="6587393" y="1437081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6611E-BDEF-6246-B2C6-ABFE39124CCC}"/>
              </a:ext>
            </a:extLst>
          </p:cNvPr>
          <p:cNvSpPr/>
          <p:nvPr/>
        </p:nvSpPr>
        <p:spPr>
          <a:xfrm>
            <a:off x="7315179" y="1437081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3FA47-C04B-0B49-9FF4-9CF12EA5E2EE}"/>
              </a:ext>
            </a:extLst>
          </p:cNvPr>
          <p:cNvSpPr/>
          <p:nvPr/>
        </p:nvSpPr>
        <p:spPr>
          <a:xfrm>
            <a:off x="8042965" y="1437081"/>
            <a:ext cx="659218" cy="485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D0E9A-AA42-EB44-A58E-6A27D0A892F5}"/>
              </a:ext>
            </a:extLst>
          </p:cNvPr>
          <p:cNvSpPr txBox="1"/>
          <p:nvPr/>
        </p:nvSpPr>
        <p:spPr>
          <a:xfrm>
            <a:off x="5833237" y="1394881"/>
            <a:ext cx="304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77B7789-C92D-7746-9427-53050F4E9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61882"/>
              </p:ext>
            </p:extLst>
          </p:nvPr>
        </p:nvGraphicFramePr>
        <p:xfrm>
          <a:off x="2582289" y="3017520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2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DE8AC-4649-2B41-A932-11C316D5B42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375255" y="1748824"/>
            <a:ext cx="1366654" cy="1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29EA8BE-22AF-2A4B-AE7C-CDAADAE93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50125"/>
              </p:ext>
            </p:extLst>
          </p:nvPr>
        </p:nvGraphicFramePr>
        <p:xfrm>
          <a:off x="4324817" y="3017520"/>
          <a:ext cx="1585932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8593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3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DC4DFC-67CD-F347-9A9E-0DEB2102D2D8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117783" y="1748824"/>
            <a:ext cx="343647" cy="1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70D1CD-B409-C843-ADA0-A53147EC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2039"/>
              </p:ext>
            </p:extLst>
          </p:nvPr>
        </p:nvGraphicFramePr>
        <p:xfrm>
          <a:off x="6520819" y="3017520"/>
          <a:ext cx="1709856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098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33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E89488-2ACC-1F47-90FC-0A3A24DC3F5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945658" y="1748824"/>
            <a:ext cx="430089" cy="12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9E9CA31-4B65-724E-92F3-C6166852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59674"/>
              </p:ext>
            </p:extLst>
          </p:nvPr>
        </p:nvGraphicFramePr>
        <p:xfrm>
          <a:off x="8353864" y="3024554"/>
          <a:ext cx="1709856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098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34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19E73-4FD6-D04C-877D-E8FF39B3116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671450" y="1741790"/>
            <a:ext cx="1537342" cy="1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0921B78-FFCF-C54C-A4F8-43E7A85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413036"/>
              </p:ext>
            </p:extLst>
          </p:nvPr>
        </p:nvGraphicFramePr>
        <p:xfrm>
          <a:off x="10177346" y="3017520"/>
          <a:ext cx="1709857" cy="8229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0985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 dirty="0" err="1"/>
                        <a:t>table:Table</a:t>
                      </a:r>
                      <a:endParaRPr lang="en-SG" sz="1600" u="sng" dirty="0"/>
                    </a:p>
                    <a:p>
                      <a:r>
                        <a:rPr lang="en-SG" sz="1600" u="none" dirty="0" err="1"/>
                        <a:t>TableNumber</a:t>
                      </a:r>
                      <a:r>
                        <a:rPr lang="en-SG" sz="1600" u="none" dirty="0"/>
                        <a:t>: 35</a:t>
                      </a:r>
                    </a:p>
                    <a:p>
                      <a:r>
                        <a:rPr lang="en-SG" sz="1600" u="none" dirty="0" err="1"/>
                        <a:t>TableStatus</a:t>
                      </a:r>
                      <a:r>
                        <a:rPr lang="en-SG" sz="1600" u="none" dirty="0"/>
                        <a:t>: 0/6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E7FC2-9EC5-5B48-BE6E-B5214278ECF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353864" y="1734756"/>
            <a:ext cx="2678410" cy="128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7D1DF-D031-294F-8303-F61EA59E6592}"/>
              </a:ext>
            </a:extLst>
          </p:cNvPr>
          <p:cNvSpPr txBox="1"/>
          <p:nvPr/>
        </p:nvSpPr>
        <p:spPr>
          <a:xfrm>
            <a:off x="5880653" y="3319811"/>
            <a:ext cx="304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D0D6E-75FE-2942-8BAF-CD0840FBE4DD}"/>
              </a:ext>
            </a:extLst>
          </p:cNvPr>
          <p:cNvSpPr/>
          <p:nvPr/>
        </p:nvSpPr>
        <p:spPr>
          <a:xfrm>
            <a:off x="2554153" y="3017520"/>
            <a:ext cx="1640462" cy="829994"/>
          </a:xfrm>
          <a:prstGeom prst="rect">
            <a:avLst/>
          </a:prstGeom>
          <a:noFill/>
          <a:ln w="63500"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Siew Qing Yuan</cp:lastModifiedBy>
  <cp:revision>34</cp:revision>
  <dcterms:created xsi:type="dcterms:W3CDTF">2017-07-27T00:35:51Z</dcterms:created>
  <dcterms:modified xsi:type="dcterms:W3CDTF">2019-04-15T02:22:52Z</dcterms:modified>
</cp:coreProperties>
</file>