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66" r:id="rId2"/>
    <p:sldId id="26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3"/>
    <p:restoredTop sz="94624"/>
  </p:normalViewPr>
  <p:slideViewPr>
    <p:cSldViewPr showGuides="1">
      <p:cViewPr varScale="1">
        <p:scale>
          <a:sx n="95" d="100"/>
          <a:sy n="95" d="100"/>
        </p:scale>
        <p:origin x="192" y="424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/>
          <p:cNvSpPr/>
          <p:nvPr/>
        </p:nvSpPr>
        <p:spPr>
          <a:xfrm>
            <a:off x="1111860" y="607926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658677" y="971597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86669" y="1322292"/>
            <a:ext cx="152400" cy="101991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grpSp>
        <p:nvGrpSpPr>
          <p:cNvPr id="7" name="Actor"/>
          <p:cNvGrpSpPr/>
          <p:nvPr/>
        </p:nvGrpSpPr>
        <p:grpSpPr>
          <a:xfrm>
            <a:off x="152400" y="533400"/>
            <a:ext cx="324036" cy="573410"/>
            <a:chOff x="3239901" y="4149080"/>
            <a:chExt cx="648072" cy="1146820"/>
          </a:xfrm>
        </p:grpSpPr>
        <p:sp>
          <p:nvSpPr>
            <p:cNvPr id="8" name="Flowchart: Connector 7"/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" name="Straight Connector 8"/>
            <p:cNvCxnSpPr>
              <a:stCxn id="8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16" name="Rectangle 62"/>
          <p:cNvSpPr/>
          <p:nvPr/>
        </p:nvSpPr>
        <p:spPr>
          <a:xfrm>
            <a:off x="3335583" y="61161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882400" y="975284"/>
            <a:ext cx="0" cy="172305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810392" y="1433477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5316783" y="607926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5863600" y="971597"/>
            <a:ext cx="0" cy="1723059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791592" y="1538408"/>
            <a:ext cx="142006" cy="65139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66818" y="1325979"/>
            <a:ext cx="111985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66818" y="1345880"/>
            <a:ext cx="8601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/>
              <a:t>delete 1</a:t>
            </a:r>
            <a:endParaRPr lang="en-US" sz="1400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739069" y="1433478"/>
            <a:ext cx="2071323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967782" y="1453379"/>
            <a:ext cx="168981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rgbClr val="0070C0"/>
                </a:solidFill>
              </a:rPr>
              <a:t>execute(“delete 1”)</a:t>
            </a:r>
            <a:endParaRPr lang="en-US" sz="1400" dirty="0">
              <a:solidFill>
                <a:srgbClr val="0070C0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954408" y="1538409"/>
            <a:ext cx="183718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99772" y="1542583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 smtClean="0">
                <a:solidFill>
                  <a:srgbClr val="7030A0"/>
                </a:solidFill>
              </a:rPr>
              <a:t>deletePerson</a:t>
            </a:r>
            <a:r>
              <a:rPr lang="en-US" sz="1400" dirty="0" smtClean="0">
                <a:solidFill>
                  <a:srgbClr val="7030A0"/>
                </a:solidFill>
              </a:rPr>
              <a:t>(p)</a:t>
            </a:r>
            <a:endParaRPr lang="en-US" sz="1400" dirty="0">
              <a:solidFill>
                <a:srgbClr val="7030A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074030" y="1687656"/>
            <a:ext cx="24384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 smtClean="0">
                <a:solidFill>
                  <a:schemeClr val="accent5">
                    <a:lumMod val="75000"/>
                  </a:schemeClr>
                </a:solidFill>
              </a:rPr>
              <a:t>AddressBookChangedEvent</a:t>
            </a: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954408" y="2190681"/>
            <a:ext cx="1837184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739069" y="2266002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90618" y="2342202"/>
            <a:ext cx="1196051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696200" y="591251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8616802" y="944305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Rectangle 40"/>
          <p:cNvSpPr/>
          <p:nvPr/>
        </p:nvSpPr>
        <p:spPr>
          <a:xfrm>
            <a:off x="8544794" y="1961202"/>
            <a:ext cx="142006" cy="1767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5943992" y="1961202"/>
            <a:ext cx="2568438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943992" y="2137989"/>
            <a:ext cx="2549946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62"/>
          <p:cNvSpPr/>
          <p:nvPr/>
        </p:nvSpPr>
        <p:spPr>
          <a:xfrm>
            <a:off x="7370178" y="427832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:Storage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>
            <a:off x="7916995" y="4641993"/>
            <a:ext cx="0" cy="172305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5" name="Rectangle 54"/>
          <p:cNvSpPr/>
          <p:nvPr/>
        </p:nvSpPr>
        <p:spPr>
          <a:xfrm>
            <a:off x="7844987" y="5335662"/>
            <a:ext cx="124478" cy="28740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810094" y="4797674"/>
            <a:ext cx="271663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 smtClean="0">
                <a:solidFill>
                  <a:schemeClr val="accent5">
                    <a:lumMod val="75000"/>
                  </a:schemeClr>
                </a:solidFill>
              </a:rPr>
              <a:t>AddressBookChangedEvent</a:t>
            </a: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4526729" y="5623071"/>
            <a:ext cx="3383941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2"/>
          <p:cNvSpPr/>
          <p:nvPr/>
        </p:nvSpPr>
        <p:spPr>
          <a:xfrm>
            <a:off x="3791146" y="4295233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>
            <a:off x="4456731" y="4648287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8" name="Rectangle 67"/>
          <p:cNvSpPr/>
          <p:nvPr/>
        </p:nvSpPr>
        <p:spPr>
          <a:xfrm>
            <a:off x="4384723" y="5071220"/>
            <a:ext cx="142006" cy="10367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3078929" y="5071220"/>
            <a:ext cx="1295400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2975642" y="6107977"/>
            <a:ext cx="1448755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4526729" y="5341014"/>
            <a:ext cx="3318258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5036330" y="5065911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 smtClean="0">
                <a:solidFill>
                  <a:schemeClr val="accent6">
                    <a:lumMod val="75000"/>
                  </a:schemeClr>
                </a:solidFill>
              </a:rPr>
              <a:t>handleAddresssBookChangedEvent</a:t>
            </a: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()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85" name="Straight Connector 84"/>
          <p:cNvCxnSpPr/>
          <p:nvPr/>
        </p:nvCxnSpPr>
        <p:spPr>
          <a:xfrm flipH="1">
            <a:off x="314394" y="1099672"/>
            <a:ext cx="24" cy="159867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5" name="Rectangle 62"/>
          <p:cNvSpPr/>
          <p:nvPr/>
        </p:nvSpPr>
        <p:spPr>
          <a:xfrm>
            <a:off x="721634" y="427832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1268451" y="4641993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7" name="Rectangle 46"/>
          <p:cNvSpPr/>
          <p:nvPr/>
        </p:nvSpPr>
        <p:spPr>
          <a:xfrm>
            <a:off x="1196443" y="5670472"/>
            <a:ext cx="130545" cy="27312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1348843" y="5943600"/>
            <a:ext cx="3061842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348843" y="5670472"/>
            <a:ext cx="3061841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416276" y="5395369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 smtClean="0">
                <a:solidFill>
                  <a:srgbClr val="00B050"/>
                </a:solidFill>
              </a:rPr>
              <a:t>handleAddresssBookChangedEvent</a:t>
            </a:r>
            <a:r>
              <a:rPr lang="en-US" sz="1400" dirty="0" smtClean="0">
                <a:solidFill>
                  <a:srgbClr val="00B050"/>
                </a:solidFill>
              </a:rPr>
              <a:t>()</a:t>
            </a:r>
            <a:endParaRPr lang="en-US" sz="1400" dirty="0">
              <a:solidFill>
                <a:srgbClr val="00B050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1028134" y="5612032"/>
            <a:ext cx="217349" cy="270072"/>
            <a:chOff x="1028134" y="5612032"/>
            <a:chExt cx="217349" cy="270072"/>
          </a:xfrm>
        </p:grpSpPr>
        <p:sp>
          <p:nvSpPr>
            <p:cNvPr id="12" name="Freeform 11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194562" y="5444571"/>
            <a:ext cx="79408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B050"/>
                </a:solidFill>
              </a:rPr>
              <a:t>Update status bar</a:t>
            </a:r>
            <a:endParaRPr lang="en-US" sz="1400" dirty="0">
              <a:solidFill>
                <a:srgbClr val="00B050"/>
              </a:solidFill>
            </a:endParaRPr>
          </a:p>
        </p:txBody>
      </p:sp>
      <p:grpSp>
        <p:nvGrpSpPr>
          <p:cNvPr id="58" name="Group 57"/>
          <p:cNvGrpSpPr/>
          <p:nvPr/>
        </p:nvGrpSpPr>
        <p:grpSpPr>
          <a:xfrm flipH="1">
            <a:off x="7936842" y="5335662"/>
            <a:ext cx="217349" cy="270072"/>
            <a:chOff x="1028134" y="5612032"/>
            <a:chExt cx="217349" cy="270072"/>
          </a:xfrm>
        </p:grpSpPr>
        <p:sp>
          <p:nvSpPr>
            <p:cNvPr id="59" name="Freeform 58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chemeClr val="accent6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8223953" y="5180992"/>
            <a:ext cx="53904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Save </a:t>
            </a:r>
            <a:b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to file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3378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/>
          <p:cNvSpPr/>
          <p:nvPr/>
        </p:nvSpPr>
        <p:spPr>
          <a:xfrm>
            <a:off x="1111860" y="607926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1676400" y="971597"/>
            <a:ext cx="0" cy="2228803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86668" y="1322292"/>
            <a:ext cx="184489" cy="1637512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grpSp>
        <p:nvGrpSpPr>
          <p:cNvPr id="7" name="Actor"/>
          <p:cNvGrpSpPr/>
          <p:nvPr/>
        </p:nvGrpSpPr>
        <p:grpSpPr>
          <a:xfrm>
            <a:off x="152400" y="533400"/>
            <a:ext cx="324036" cy="573410"/>
            <a:chOff x="3239901" y="4149080"/>
            <a:chExt cx="648072" cy="1146820"/>
          </a:xfrm>
        </p:grpSpPr>
        <p:sp>
          <p:nvSpPr>
            <p:cNvPr id="8" name="Flowchart: Connector 7"/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" name="Straight Connector 8"/>
            <p:cNvCxnSpPr>
              <a:stCxn id="8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16" name="Rectangle 62"/>
          <p:cNvSpPr/>
          <p:nvPr/>
        </p:nvSpPr>
        <p:spPr>
          <a:xfrm>
            <a:off x="3335583" y="61161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882400" y="975284"/>
            <a:ext cx="0" cy="2225116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810392" y="1433477"/>
            <a:ext cx="166022" cy="130972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5316783" y="607926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5863600" y="971597"/>
            <a:ext cx="0" cy="2228803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791592" y="1538408"/>
            <a:ext cx="152400" cy="40119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66818" y="1325979"/>
            <a:ext cx="111985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10475" y="1345880"/>
            <a:ext cx="101352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/>
              <a:t>addTable 2</a:t>
            </a:r>
            <a:endParaRPr lang="en-US" sz="1400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739069" y="1433478"/>
            <a:ext cx="2071323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949706" y="1453379"/>
            <a:ext cx="178409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rgbClr val="0070C0"/>
                </a:solidFill>
              </a:rPr>
              <a:t>execute(“addTable 2”)</a:t>
            </a:r>
            <a:endParaRPr lang="en-US" sz="1400" dirty="0">
              <a:solidFill>
                <a:srgbClr val="0070C0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954408" y="1538409"/>
            <a:ext cx="183718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99772" y="1542583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rgbClr val="7030A0"/>
                </a:solidFill>
              </a:rPr>
              <a:t>addTable(0/2)</a:t>
            </a:r>
            <a:endParaRPr lang="en-US" sz="1400" dirty="0">
              <a:solidFill>
                <a:srgbClr val="7030A0"/>
              </a:solidFill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976414" y="1939602"/>
            <a:ext cx="1837184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780063" y="2743200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457200" y="2959804"/>
            <a:ext cx="1196051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62"/>
          <p:cNvSpPr/>
          <p:nvPr/>
        </p:nvSpPr>
        <p:spPr>
          <a:xfrm>
            <a:off x="7370178" y="427832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:Storage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>
            <a:off x="7916995" y="4641993"/>
            <a:ext cx="0" cy="172305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5" name="Rectangle 54"/>
          <p:cNvSpPr/>
          <p:nvPr/>
        </p:nvSpPr>
        <p:spPr>
          <a:xfrm>
            <a:off x="7844987" y="5335662"/>
            <a:ext cx="124478" cy="28740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810094" y="4797674"/>
            <a:ext cx="271663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 smtClean="0">
                <a:solidFill>
                  <a:schemeClr val="accent5">
                    <a:lumMod val="75000"/>
                  </a:schemeClr>
                </a:solidFill>
              </a:rPr>
              <a:t>AddressBookChangedEvent</a:t>
            </a: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4526729" y="5623071"/>
            <a:ext cx="3383941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2"/>
          <p:cNvSpPr/>
          <p:nvPr/>
        </p:nvSpPr>
        <p:spPr>
          <a:xfrm>
            <a:off x="3791146" y="4295233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>
            <a:off x="4456731" y="4648287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8" name="Rectangle 67"/>
          <p:cNvSpPr/>
          <p:nvPr/>
        </p:nvSpPr>
        <p:spPr>
          <a:xfrm>
            <a:off x="4384723" y="5071220"/>
            <a:ext cx="142006" cy="10367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3078929" y="5071220"/>
            <a:ext cx="1295400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2975642" y="6107977"/>
            <a:ext cx="1448755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4526729" y="5341014"/>
            <a:ext cx="3318258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5036330" y="5065911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 smtClean="0">
                <a:solidFill>
                  <a:schemeClr val="accent6">
                    <a:lumMod val="75000"/>
                  </a:schemeClr>
                </a:solidFill>
              </a:rPr>
              <a:t>handleAddresssBookChangedEvent</a:t>
            </a: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()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85" name="Straight Connector 84"/>
          <p:cNvCxnSpPr/>
          <p:nvPr/>
        </p:nvCxnSpPr>
        <p:spPr>
          <a:xfrm>
            <a:off x="314418" y="1099672"/>
            <a:ext cx="0" cy="2100728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5" name="Rectangle 62"/>
          <p:cNvSpPr/>
          <p:nvPr/>
        </p:nvSpPr>
        <p:spPr>
          <a:xfrm>
            <a:off x="721634" y="427832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1268451" y="4641993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7" name="Rectangle 46"/>
          <p:cNvSpPr/>
          <p:nvPr/>
        </p:nvSpPr>
        <p:spPr>
          <a:xfrm>
            <a:off x="1196443" y="5670472"/>
            <a:ext cx="130545" cy="27312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1348843" y="5943600"/>
            <a:ext cx="3061842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348843" y="5670472"/>
            <a:ext cx="3061841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416276" y="5395369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 smtClean="0">
                <a:solidFill>
                  <a:srgbClr val="00B050"/>
                </a:solidFill>
              </a:rPr>
              <a:t>handleAddresssBookChangedEvent</a:t>
            </a:r>
            <a:r>
              <a:rPr lang="en-US" sz="1400" dirty="0" smtClean="0">
                <a:solidFill>
                  <a:srgbClr val="00B050"/>
                </a:solidFill>
              </a:rPr>
              <a:t>()</a:t>
            </a:r>
            <a:endParaRPr lang="en-US" sz="1400" dirty="0">
              <a:solidFill>
                <a:srgbClr val="00B050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1028134" y="5612032"/>
            <a:ext cx="217349" cy="270072"/>
            <a:chOff x="1028134" y="5612032"/>
            <a:chExt cx="217349" cy="270072"/>
          </a:xfrm>
        </p:grpSpPr>
        <p:sp>
          <p:nvSpPr>
            <p:cNvPr id="12" name="Freeform 11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194562" y="5444571"/>
            <a:ext cx="79408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B050"/>
                </a:solidFill>
              </a:rPr>
              <a:t>Update status bar</a:t>
            </a:r>
            <a:endParaRPr lang="en-US" sz="1400" dirty="0">
              <a:solidFill>
                <a:srgbClr val="00B050"/>
              </a:solidFill>
            </a:endParaRPr>
          </a:p>
        </p:txBody>
      </p:sp>
      <p:grpSp>
        <p:nvGrpSpPr>
          <p:cNvPr id="58" name="Group 57"/>
          <p:cNvGrpSpPr/>
          <p:nvPr/>
        </p:nvGrpSpPr>
        <p:grpSpPr>
          <a:xfrm flipH="1">
            <a:off x="7936842" y="5335662"/>
            <a:ext cx="217349" cy="270072"/>
            <a:chOff x="1028134" y="5612032"/>
            <a:chExt cx="217349" cy="270072"/>
          </a:xfrm>
        </p:grpSpPr>
        <p:sp>
          <p:nvSpPr>
            <p:cNvPr id="59" name="Freeform 58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chemeClr val="accent6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8223953" y="5180992"/>
            <a:ext cx="53904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Save </a:t>
            </a:r>
            <a:b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to file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4" name="Rectangle 62"/>
          <p:cNvSpPr/>
          <p:nvPr/>
        </p:nvSpPr>
        <p:spPr>
          <a:xfrm>
            <a:off x="7540505" y="612190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:Storage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5" name="Straight Connector 64"/>
          <p:cNvCxnSpPr/>
          <p:nvPr/>
        </p:nvCxnSpPr>
        <p:spPr>
          <a:xfrm flipH="1">
            <a:off x="8034922" y="975861"/>
            <a:ext cx="36000" cy="222453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1" name="Rectangle 70"/>
          <p:cNvSpPr/>
          <p:nvPr/>
        </p:nvSpPr>
        <p:spPr>
          <a:xfrm>
            <a:off x="8001000" y="2212070"/>
            <a:ext cx="124478" cy="28740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grpSp>
        <p:nvGrpSpPr>
          <p:cNvPr id="73" name="Group 72"/>
          <p:cNvGrpSpPr/>
          <p:nvPr/>
        </p:nvGrpSpPr>
        <p:grpSpPr>
          <a:xfrm flipH="1">
            <a:off x="8092855" y="2212070"/>
            <a:ext cx="217349" cy="270072"/>
            <a:chOff x="1028134" y="5612032"/>
            <a:chExt cx="217349" cy="270072"/>
          </a:xfrm>
        </p:grpSpPr>
        <p:sp>
          <p:nvSpPr>
            <p:cNvPr id="75" name="Freeform 74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chemeClr val="accent6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77" name="TextBox 76"/>
          <p:cNvSpPr txBox="1"/>
          <p:nvPr/>
        </p:nvSpPr>
        <p:spPr>
          <a:xfrm>
            <a:off x="8379966" y="2057400"/>
            <a:ext cx="53904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Save </a:t>
            </a:r>
            <a:b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to file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8" name="Straight Arrow Connector 77"/>
          <p:cNvCxnSpPr/>
          <p:nvPr/>
        </p:nvCxnSpPr>
        <p:spPr>
          <a:xfrm flipV="1">
            <a:off x="3976414" y="2209800"/>
            <a:ext cx="4058508" cy="227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 flipH="1" flipV="1">
            <a:off x="3976414" y="2482142"/>
            <a:ext cx="4058510" cy="17337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6050184" y="2207806"/>
            <a:ext cx="1490321" cy="2146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saveTables(tables)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61771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869</TotalTime>
  <Words>71</Words>
  <Application>Microsoft Macintosh PowerPoint</Application>
  <PresentationFormat>On-screen Show (4:3)</PresentationFormat>
  <Paragraphs>33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Phua Yue Jun</cp:lastModifiedBy>
  <cp:revision>61</cp:revision>
  <dcterms:created xsi:type="dcterms:W3CDTF">2016-07-22T14:33:02Z</dcterms:created>
  <dcterms:modified xsi:type="dcterms:W3CDTF">2019-04-01T10:11:23Z</dcterms:modified>
</cp:coreProperties>
</file>