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0"/>
    <p:restoredTop sz="94593"/>
  </p:normalViewPr>
  <p:slideViewPr>
    <p:cSldViewPr showGuides="1">
      <p:cViewPr>
        <p:scale>
          <a:sx n="218" d="100"/>
          <a:sy n="218" d="100"/>
        </p:scale>
        <p:origin x="144" y="-2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81182791-9D58-A145-9276-D1F0ADC74EEE}"/>
              </a:ext>
            </a:extLst>
          </p:cNvPr>
          <p:cNvGrpSpPr/>
          <p:nvPr/>
        </p:nvGrpSpPr>
        <p:grpSpPr>
          <a:xfrm>
            <a:off x="893311" y="914400"/>
            <a:ext cx="7258229" cy="4205429"/>
            <a:chOff x="893311" y="914400"/>
            <a:chExt cx="7258229" cy="420542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46D16F2-7EA2-AD49-841D-8F3817B9E1D0}"/>
                </a:ext>
              </a:extLst>
            </p:cNvPr>
            <p:cNvGrpSpPr/>
            <p:nvPr/>
          </p:nvGrpSpPr>
          <p:grpSpPr>
            <a:xfrm>
              <a:off x="893311" y="914400"/>
              <a:ext cx="7258229" cy="4205429"/>
              <a:chOff x="893311" y="914400"/>
              <a:chExt cx="7258229" cy="420542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75B66B1-383C-1D43-A23D-92A76BBC9FD1}"/>
                  </a:ext>
                </a:extLst>
              </p:cNvPr>
              <p:cNvGrpSpPr/>
              <p:nvPr/>
            </p:nvGrpSpPr>
            <p:grpSpPr>
              <a:xfrm>
                <a:off x="893311" y="914400"/>
                <a:ext cx="7258229" cy="4205429"/>
                <a:chOff x="893311" y="914400"/>
                <a:chExt cx="7258229" cy="4205429"/>
              </a:xfrm>
            </p:grpSpPr>
            <p:sp>
              <p:nvSpPr>
                <p:cNvPr id="2" name="Rectangle 65"/>
                <p:cNvSpPr/>
                <p:nvPr/>
              </p:nvSpPr>
              <p:spPr>
                <a:xfrm>
                  <a:off x="1066800" y="914400"/>
                  <a:ext cx="7084740" cy="3733800"/>
                </a:xfrm>
                <a:prstGeom prst="roundRect">
                  <a:avLst>
                    <a:gd name="adj" fmla="val 3484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noFill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lang="en-US" sz="1200" b="1" dirty="0">
                      <a:solidFill>
                        <a:srgbClr val="0070C0"/>
                      </a:solidFill>
                    </a:rPr>
                    <a:t>Logic</a:t>
                  </a:r>
                  <a:endParaRPr lang="en-SG" sz="1200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3" name="Rectangle 8"/>
                <p:cNvSpPr/>
                <p:nvPr/>
              </p:nvSpPr>
              <p:spPr>
                <a:xfrm>
                  <a:off x="2095948" y="1253067"/>
                  <a:ext cx="1093635" cy="346760"/>
                </a:xfrm>
                <a:prstGeom prst="rect">
                  <a:avLst/>
                </a:prstGeom>
                <a:solidFill>
                  <a:srgbClr val="0070C0"/>
                </a:solidFill>
                <a:ln w="1905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bg1"/>
                      </a:solidFill>
                    </a:rPr>
                    <a:t>CommandResult</a:t>
                  </a:r>
                  <a:endParaRPr lang="en-SG" sz="105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" name="Rectangle 11"/>
                <p:cNvSpPr/>
                <p:nvPr/>
              </p:nvSpPr>
              <p:spPr>
                <a:xfrm flipH="1">
                  <a:off x="6878274" y="2740152"/>
                  <a:ext cx="970326" cy="346760"/>
                </a:xfrm>
                <a:prstGeom prst="rect">
                  <a:avLst/>
                </a:prstGeom>
                <a:ln w="1905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>
                      <a:solidFill>
                        <a:srgbClr val="0070C0"/>
                      </a:solidFill>
                    </a:rPr>
                    <a:t>XYZCommand</a:t>
                  </a:r>
                  <a:endParaRPr lang="en-SG" sz="1050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5" name="Rectangle 62"/>
                <p:cNvSpPr/>
                <p:nvPr/>
              </p:nvSpPr>
              <p:spPr>
                <a:xfrm>
                  <a:off x="1782495" y="3583530"/>
                  <a:ext cx="1093635" cy="346760"/>
                </a:xfrm>
                <a:prstGeom prst="rect">
                  <a:avLst/>
                </a:prstGeom>
                <a:solidFill>
                  <a:srgbClr val="0070C0"/>
                </a:solidFill>
                <a:ln w="1905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bg1"/>
                      </a:solidFill>
                    </a:rPr>
                    <a:t>LogicManager</a:t>
                  </a:r>
                  <a:endParaRPr lang="en-SG" sz="105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6" name="Elbow Connector 63"/>
                <p:cNvCxnSpPr>
                  <a:stCxn id="12" idx="3"/>
                  <a:endCxn id="3" idx="3"/>
                </p:cNvCxnSpPr>
                <p:nvPr/>
              </p:nvCxnSpPr>
              <p:spPr>
                <a:xfrm flipH="1" flipV="1">
                  <a:off x="3189583" y="1426447"/>
                  <a:ext cx="4559332" cy="2895973"/>
                </a:xfrm>
                <a:prstGeom prst="bentConnector3">
                  <a:avLst>
                    <a:gd name="adj1" fmla="val -5014"/>
                  </a:avLst>
                </a:prstGeom>
                <a:ln w="19050">
                  <a:solidFill>
                    <a:srgbClr val="0070C0"/>
                  </a:solidFill>
                  <a:prstDash val="sysDot"/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8" name="Elbow Connector 122"/>
                <p:cNvCxnSpPr>
                  <a:endCxn id="3" idx="1"/>
                </p:cNvCxnSpPr>
                <p:nvPr/>
              </p:nvCxnSpPr>
              <p:spPr>
                <a:xfrm>
                  <a:off x="1676400" y="1423587"/>
                  <a:ext cx="419548" cy="2860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rgbClr val="0070C0"/>
                  </a:solidFill>
                  <a:prstDash val="sysDot"/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sp>
              <p:nvSpPr>
                <p:cNvPr id="9" name="Rectangle 65"/>
                <p:cNvSpPr/>
                <p:nvPr/>
              </p:nvSpPr>
              <p:spPr>
                <a:xfrm>
                  <a:off x="2499230" y="4791784"/>
                  <a:ext cx="5644304" cy="328045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noFill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bg1"/>
                      </a:solidFill>
                    </a:rPr>
                    <a:t>Model</a:t>
                  </a:r>
                  <a:endParaRPr lang="en-SG" sz="11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" name="Rectangle 62"/>
                <p:cNvSpPr/>
                <p:nvPr/>
              </p:nvSpPr>
              <p:spPr>
                <a:xfrm>
                  <a:off x="6976872" y="4149040"/>
                  <a:ext cx="772043" cy="346760"/>
                </a:xfrm>
                <a:prstGeom prst="rect">
                  <a:avLst/>
                </a:prstGeom>
                <a:ln w="1905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>
                      <a:solidFill>
                        <a:srgbClr val="0070C0"/>
                      </a:solidFill>
                    </a:rPr>
                    <a:t>{abstract}</a:t>
                  </a:r>
                  <a:br>
                    <a:rPr lang="en-US" sz="1050" b="1" dirty="0">
                      <a:solidFill>
                        <a:srgbClr val="0070C0"/>
                      </a:solidFill>
                    </a:rPr>
                  </a:br>
                  <a:r>
                    <a:rPr lang="en-US" sz="1050" b="1" dirty="0">
                      <a:solidFill>
                        <a:srgbClr val="0070C0"/>
                      </a:solidFill>
                    </a:rPr>
                    <a:t>Command</a:t>
                  </a:r>
                  <a:endParaRPr lang="en-SG" sz="1050" b="1" dirty="0">
                    <a:solidFill>
                      <a:srgbClr val="0070C0"/>
                    </a:solidFill>
                  </a:endParaRPr>
                </a:p>
              </p:txBody>
            </p:sp>
            <p:cxnSp>
              <p:nvCxnSpPr>
                <p:cNvPr id="18" name="Straight Arrow Connector 110"/>
                <p:cNvCxnSpPr>
                  <a:stCxn id="12" idx="2"/>
                </p:cNvCxnSpPr>
                <p:nvPr/>
              </p:nvCxnSpPr>
              <p:spPr>
                <a:xfrm>
                  <a:off x="7362894" y="4495800"/>
                  <a:ext cx="0" cy="281555"/>
                </a:xfrm>
                <a:prstGeom prst="straightConnector1">
                  <a:avLst/>
                </a:prstGeom>
                <a:ln w="19050">
                  <a:solidFill>
                    <a:srgbClr val="0070C0"/>
                  </a:solidFill>
                  <a:prstDash val="sysDot"/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sp>
              <p:nvSpPr>
                <p:cNvPr id="16" name="Rectangle 62"/>
                <p:cNvSpPr/>
                <p:nvPr/>
              </p:nvSpPr>
              <p:spPr>
                <a:xfrm>
                  <a:off x="3255418" y="3554995"/>
                  <a:ext cx="1045323" cy="384497"/>
                </a:xfrm>
                <a:prstGeom prst="rect">
                  <a:avLst/>
                </a:prstGeom>
                <a:solidFill>
                  <a:schemeClr val="accent5"/>
                </a:solidFill>
                <a:ln/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bg1"/>
                      </a:solidFill>
                    </a:rPr>
                    <a:t>RestOrRant</a:t>
                  </a:r>
                </a:p>
                <a:p>
                  <a:pPr algn="ctr"/>
                  <a:r>
                    <a:rPr lang="en-US" sz="1050" dirty="0">
                      <a:solidFill>
                        <a:schemeClr val="bg1"/>
                      </a:solidFill>
                    </a:rPr>
                    <a:t>Parser</a:t>
                  </a:r>
                  <a:endParaRPr lang="en-SG" sz="105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" name="Rectangle 62"/>
                <p:cNvSpPr/>
                <p:nvPr/>
              </p:nvSpPr>
              <p:spPr>
                <a:xfrm rot="16200000">
                  <a:off x="398120" y="2150720"/>
                  <a:ext cx="2209800" cy="346760"/>
                </a:xfrm>
                <a:prstGeom prst="rect">
                  <a:avLst/>
                </a:prstGeom>
                <a:solidFill>
                  <a:srgbClr val="0070C0"/>
                </a:solidFill>
                <a:ln w="1905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bg1"/>
                      </a:solidFill>
                    </a:rPr>
                    <a:t>&lt;&lt;interface&gt;&gt;</a:t>
                  </a:r>
                </a:p>
                <a:p>
                  <a:pPr algn="ctr"/>
                  <a:r>
                    <a:rPr lang="en-US" sz="1050" dirty="0">
                      <a:solidFill>
                        <a:schemeClr val="bg1"/>
                      </a:solidFill>
                    </a:rPr>
                    <a:t>Logic</a:t>
                  </a:r>
                  <a:endParaRPr lang="en-SG" sz="105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" name="Isosceles Triangle 102"/>
                <p:cNvSpPr/>
                <p:nvPr/>
              </p:nvSpPr>
              <p:spPr>
                <a:xfrm>
                  <a:off x="1359039" y="3429000"/>
                  <a:ext cx="270504" cy="175523"/>
                </a:xfrm>
                <a:prstGeom prst="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905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b="1" dirty="0">
                    <a:solidFill>
                      <a:srgbClr val="92D050"/>
                    </a:solidFill>
                  </a:endParaRPr>
                </a:p>
              </p:txBody>
            </p:sp>
            <p:cxnSp>
              <p:nvCxnSpPr>
                <p:cNvPr id="21" name="Elbow Connector 63"/>
                <p:cNvCxnSpPr>
                  <a:stCxn id="5" idx="1"/>
                  <a:endCxn id="20" idx="3"/>
                </p:cNvCxnSpPr>
                <p:nvPr/>
              </p:nvCxnSpPr>
              <p:spPr>
                <a:xfrm rot="10800000">
                  <a:off x="1494291" y="3604524"/>
                  <a:ext cx="288204" cy="152387"/>
                </a:xfrm>
                <a:prstGeom prst="bentConnector2">
                  <a:avLst/>
                </a:prstGeom>
                <a:ln w="19050">
                  <a:solidFill>
                    <a:srgbClr val="0070C0"/>
                  </a:solidFill>
                  <a:prstDash val="sysDot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23" name="Straight Arrow Connector 57"/>
                <p:cNvCxnSpPr>
                  <a:cxnSpLocks/>
                </p:cNvCxnSpPr>
                <p:nvPr/>
              </p:nvCxnSpPr>
              <p:spPr>
                <a:xfrm>
                  <a:off x="2172427" y="3938243"/>
                  <a:ext cx="1376" cy="854841"/>
                </a:xfrm>
                <a:prstGeom prst="straightConnector1">
                  <a:avLst/>
                </a:prstGeom>
                <a:ln w="19050">
                  <a:solidFill>
                    <a:srgbClr val="0070C0"/>
                  </a:solidFill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24" name="Elbow Connector 122"/>
                <p:cNvCxnSpPr/>
                <p:nvPr/>
              </p:nvCxnSpPr>
              <p:spPr>
                <a:xfrm>
                  <a:off x="893311" y="2832505"/>
                  <a:ext cx="419548" cy="2860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bg1">
                      <a:lumMod val="75000"/>
                    </a:schemeClr>
                  </a:solidFill>
                  <a:prstDash val="sysDot"/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25" name="Elbow Connector 63"/>
                <p:cNvCxnSpPr>
                  <a:cxnSpLocks/>
                  <a:stCxn id="5" idx="2"/>
                </p:cNvCxnSpPr>
                <p:nvPr/>
              </p:nvCxnSpPr>
              <p:spPr>
                <a:xfrm rot="16200000" flipH="1">
                  <a:off x="4402872" y="1856730"/>
                  <a:ext cx="500440" cy="4647559"/>
                </a:xfrm>
                <a:prstGeom prst="bentConnector2">
                  <a:avLst/>
                </a:prstGeom>
                <a:ln w="19050">
                  <a:solidFill>
                    <a:srgbClr val="0070C0"/>
                  </a:solidFill>
                  <a:prstDash val="sysDot"/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grpSp>
              <p:nvGrpSpPr>
                <p:cNvPr id="26" name="Group 25"/>
                <p:cNvGrpSpPr/>
                <p:nvPr/>
              </p:nvGrpSpPr>
              <p:grpSpPr>
                <a:xfrm>
                  <a:off x="4597400" y="4449479"/>
                  <a:ext cx="889000" cy="230832"/>
                  <a:chOff x="2895600" y="916243"/>
                  <a:chExt cx="889000" cy="230832"/>
                </a:xfrm>
              </p:grpSpPr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2895600" y="916243"/>
                    <a:ext cx="728806" cy="2308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r"/>
                    <a:r>
                      <a:rPr lang="en-US" sz="1100" dirty="0">
                        <a:solidFill>
                          <a:srgbClr val="0070C0"/>
                        </a:solidFill>
                      </a:rPr>
                      <a:t>executes</a:t>
                    </a:r>
                    <a:endParaRPr lang="en-SG" sz="1100" dirty="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28" name="Isosceles Triangle 27"/>
                  <p:cNvSpPr/>
                  <p:nvPr/>
                </p:nvSpPr>
                <p:spPr>
                  <a:xfrm rot="5400000">
                    <a:off x="3683524" y="975087"/>
                    <a:ext cx="125951" cy="76201"/>
                  </a:xfrm>
                  <a:prstGeom prst="triangl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4665110" y="1219200"/>
                  <a:ext cx="868568" cy="230832"/>
                  <a:chOff x="2755838" y="789460"/>
                  <a:chExt cx="868568" cy="230832"/>
                </a:xfrm>
              </p:grpSpPr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2895600" y="789460"/>
                    <a:ext cx="728806" cy="2308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r>
                      <a:rPr lang="en-US" sz="1100" dirty="0">
                        <a:solidFill>
                          <a:srgbClr val="0070C0"/>
                        </a:solidFill>
                      </a:rPr>
                      <a:t>produces</a:t>
                    </a:r>
                    <a:endParaRPr lang="en-SG" sz="1100" dirty="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31" name="Isosceles Triangle 30"/>
                  <p:cNvSpPr/>
                  <p:nvPr/>
                </p:nvSpPr>
                <p:spPr>
                  <a:xfrm rot="16200000" flipH="1">
                    <a:off x="2730963" y="857181"/>
                    <a:ext cx="125951" cy="76201"/>
                  </a:xfrm>
                  <a:prstGeom prst="triangl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</p:grpSp>
            <p:sp>
              <p:nvSpPr>
                <p:cNvPr id="33" name="TextBox 32"/>
                <p:cNvSpPr txBox="1"/>
                <p:nvPr/>
              </p:nvSpPr>
              <p:spPr>
                <a:xfrm>
                  <a:off x="3048000" y="3733800"/>
                  <a:ext cx="131116" cy="2308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r"/>
                  <a:r>
                    <a:rPr lang="en-US" sz="1100" dirty="0">
                      <a:solidFill>
                        <a:srgbClr val="0070C0"/>
                      </a:solidFill>
                    </a:rPr>
                    <a:t>1</a:t>
                  </a:r>
                  <a:endParaRPr lang="en-SG" sz="1100" dirty="0">
                    <a:solidFill>
                      <a:srgbClr val="0070C0"/>
                    </a:solidFill>
                  </a:endParaRPr>
                </a:p>
              </p:txBody>
            </p:sp>
            <p:cxnSp>
              <p:nvCxnSpPr>
                <p:cNvPr id="39" name="Elbow Connector 122"/>
                <p:cNvCxnSpPr/>
                <p:nvPr/>
              </p:nvCxnSpPr>
              <p:spPr>
                <a:xfrm rot="5400000" flipH="1" flipV="1">
                  <a:off x="1193276" y="2601868"/>
                  <a:ext cx="1969553" cy="2764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rgbClr val="0070C0"/>
                  </a:solidFill>
                  <a:prstDash val="sysDot"/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sp>
              <p:nvSpPr>
                <p:cNvPr id="56" name="Rectangle 62"/>
                <p:cNvSpPr/>
                <p:nvPr/>
              </p:nvSpPr>
              <p:spPr>
                <a:xfrm>
                  <a:off x="3174214" y="1862795"/>
                  <a:ext cx="751107" cy="34676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bg1"/>
                      </a:solidFill>
                    </a:rPr>
                    <a:t>Argument</a:t>
                  </a:r>
                  <a:br>
                    <a:rPr lang="en-US" sz="1050" dirty="0">
                      <a:solidFill>
                        <a:schemeClr val="bg1"/>
                      </a:solidFill>
                    </a:rPr>
                  </a:br>
                  <a:r>
                    <a:rPr lang="en-US" sz="1050" dirty="0">
                      <a:solidFill>
                        <a:schemeClr val="bg1"/>
                      </a:solidFill>
                    </a:rPr>
                    <a:t>Tokenizer</a:t>
                  </a:r>
                  <a:endParaRPr lang="en-SG" sz="105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8" name="Rectangle 62"/>
                <p:cNvSpPr/>
                <p:nvPr/>
              </p:nvSpPr>
              <p:spPr>
                <a:xfrm>
                  <a:off x="2238496" y="2454481"/>
                  <a:ext cx="726243" cy="17458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bg1"/>
                      </a:solidFill>
                    </a:rPr>
                    <a:t>Prefix</a:t>
                  </a:r>
                  <a:endParaRPr lang="en-SG" sz="105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0" name="Rectangle 62"/>
                <p:cNvSpPr/>
                <p:nvPr/>
              </p:nvSpPr>
              <p:spPr>
                <a:xfrm>
                  <a:off x="3186326" y="2841725"/>
                  <a:ext cx="731636" cy="28382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050" dirty="0">
                      <a:solidFill>
                        <a:schemeClr val="bg1"/>
                      </a:solidFill>
                    </a:rPr>
                    <a:t>CliSyntax</a:t>
                  </a:r>
                </a:p>
              </p:txBody>
            </p:sp>
            <p:sp>
              <p:nvSpPr>
                <p:cNvPr id="62" name="Rectangle 62"/>
                <p:cNvSpPr/>
                <p:nvPr/>
              </p:nvSpPr>
              <p:spPr>
                <a:xfrm>
                  <a:off x="3186326" y="3190882"/>
                  <a:ext cx="731636" cy="28382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050" dirty="0">
                      <a:solidFill>
                        <a:schemeClr val="bg1"/>
                      </a:solidFill>
                    </a:rPr>
                    <a:t>ParserUtil</a:t>
                  </a:r>
                </a:p>
              </p:txBody>
            </p:sp>
            <p:cxnSp>
              <p:nvCxnSpPr>
                <p:cNvPr id="13" name="Elbow Connector 12"/>
                <p:cNvCxnSpPr>
                  <a:cxnSpLocks/>
                  <a:stCxn id="60" idx="1"/>
                  <a:endCxn id="58" idx="2"/>
                </p:cNvCxnSpPr>
                <p:nvPr/>
              </p:nvCxnSpPr>
              <p:spPr>
                <a:xfrm rot="10800000">
                  <a:off x="2601618" y="2629061"/>
                  <a:ext cx="584708" cy="354574"/>
                </a:xfrm>
                <a:prstGeom prst="bentConnector2">
                  <a:avLst/>
                </a:prstGeom>
                <a:ln w="1905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ysDot"/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50" name="Elbow Connector 49"/>
                <p:cNvCxnSpPr>
                  <a:cxnSpLocks/>
                  <a:stCxn id="56" idx="1"/>
                  <a:endCxn id="58" idx="0"/>
                </p:cNvCxnSpPr>
                <p:nvPr/>
              </p:nvCxnSpPr>
              <p:spPr>
                <a:xfrm rot="10800000" flipV="1">
                  <a:off x="2601618" y="2036175"/>
                  <a:ext cx="572596" cy="418306"/>
                </a:xfrm>
                <a:prstGeom prst="bentConnector2">
                  <a:avLst/>
                </a:prstGeom>
                <a:ln w="1905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ysDot"/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grpSp>
              <p:nvGrpSpPr>
                <p:cNvPr id="68" name="Group 67"/>
                <p:cNvGrpSpPr/>
                <p:nvPr/>
              </p:nvGrpSpPr>
              <p:grpSpPr>
                <a:xfrm rot="10800000">
                  <a:off x="4626114" y="3784757"/>
                  <a:ext cx="603598" cy="254462"/>
                  <a:chOff x="3716166" y="644022"/>
                  <a:chExt cx="603598" cy="230832"/>
                </a:xfrm>
              </p:grpSpPr>
              <p:sp>
                <p:nvSpPr>
                  <p:cNvPr id="69" name="TextBox 68"/>
                  <p:cNvSpPr txBox="1"/>
                  <p:nvPr/>
                </p:nvSpPr>
                <p:spPr>
                  <a:xfrm rot="10800000">
                    <a:off x="3764278" y="644022"/>
                    <a:ext cx="555486" cy="2308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r>
                      <a:rPr lang="en-US" sz="1100" dirty="0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a:t>creates</a:t>
                    </a:r>
                    <a:endParaRPr lang="en-SG" sz="1100" dirty="0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70" name="Isosceles Triangle 69"/>
                  <p:cNvSpPr/>
                  <p:nvPr/>
                </p:nvSpPr>
                <p:spPr>
                  <a:xfrm rot="5400000" flipV="1">
                    <a:off x="3700294" y="741689"/>
                    <a:ext cx="119885" cy="88141"/>
                  </a:xfrm>
                  <a:prstGeom prst="triangle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</p:grpSp>
            <p:sp>
              <p:nvSpPr>
                <p:cNvPr id="87" name="Isosceles Triangle 102"/>
                <p:cNvSpPr/>
                <p:nvPr/>
              </p:nvSpPr>
              <p:spPr>
                <a:xfrm flipV="1">
                  <a:off x="7227643" y="3980475"/>
                  <a:ext cx="270504" cy="175523"/>
                </a:xfrm>
                <a:prstGeom prst="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905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b="1" dirty="0">
                    <a:solidFill>
                      <a:srgbClr val="92D050"/>
                    </a:solidFill>
                  </a:endParaRPr>
                </a:p>
              </p:txBody>
            </p:sp>
            <p:cxnSp>
              <p:nvCxnSpPr>
                <p:cNvPr id="96" name="Elbow Connector 95"/>
                <p:cNvCxnSpPr>
                  <a:stCxn id="87" idx="3"/>
                  <a:endCxn id="4" idx="2"/>
                </p:cNvCxnSpPr>
                <p:nvPr/>
              </p:nvCxnSpPr>
              <p:spPr>
                <a:xfrm rot="5400000" flipH="1" flipV="1">
                  <a:off x="6916385" y="3533423"/>
                  <a:ext cx="893563" cy="542"/>
                </a:xfrm>
                <a:prstGeom prst="bentConnector3">
                  <a:avLst>
                    <a:gd name="adj1" fmla="val 50000"/>
                  </a:avLst>
                </a:prstGeom>
                <a:ln w="19050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Elbow Connector 63"/>
                <p:cNvCxnSpPr>
                  <a:cxnSpLocks/>
                  <a:stCxn id="42" idx="1"/>
                  <a:endCxn id="4" idx="3"/>
                </p:cNvCxnSpPr>
                <p:nvPr/>
              </p:nvCxnSpPr>
              <p:spPr>
                <a:xfrm flipV="1">
                  <a:off x="6066328" y="2913532"/>
                  <a:ext cx="811946" cy="659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accent5">
                      <a:lumMod val="75000"/>
                    </a:schemeClr>
                  </a:solidFill>
                  <a:prstDash val="sysDot"/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sp>
              <p:nvSpPr>
                <p:cNvPr id="109" name="Rectangle 62"/>
                <p:cNvSpPr/>
                <p:nvPr/>
              </p:nvSpPr>
              <p:spPr>
                <a:xfrm>
                  <a:off x="3174214" y="2370131"/>
                  <a:ext cx="750156" cy="34075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050" dirty="0">
                      <a:solidFill>
                        <a:schemeClr val="bg1"/>
                      </a:solidFill>
                    </a:rPr>
                    <a:t>Argument</a:t>
                  </a:r>
                  <a:br>
                    <a:rPr lang="en-SG" sz="1050" dirty="0">
                      <a:solidFill>
                        <a:schemeClr val="bg1"/>
                      </a:solidFill>
                    </a:rPr>
                  </a:br>
                  <a:r>
                    <a:rPr lang="en-SG" sz="1050" dirty="0">
                      <a:solidFill>
                        <a:schemeClr val="bg1"/>
                      </a:solidFill>
                    </a:rPr>
                    <a:t>Multimap</a:t>
                  </a:r>
                </a:p>
              </p:txBody>
            </p:sp>
            <p:cxnSp>
              <p:nvCxnSpPr>
                <p:cNvPr id="112" name="Elbow Connector 12"/>
                <p:cNvCxnSpPr>
                  <a:cxnSpLocks/>
                  <a:stCxn id="109" idx="1"/>
                  <a:endCxn id="58" idx="3"/>
                </p:cNvCxnSpPr>
                <p:nvPr/>
              </p:nvCxnSpPr>
              <p:spPr>
                <a:xfrm rot="10800000" flipV="1">
                  <a:off x="2964740" y="2540509"/>
                  <a:ext cx="209475" cy="1261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ysDot"/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118" name="Elbow Connector 49"/>
                <p:cNvCxnSpPr>
                  <a:cxnSpLocks/>
                  <a:stCxn id="56" idx="2"/>
                  <a:endCxn id="109" idx="0"/>
                </p:cNvCxnSpPr>
                <p:nvPr/>
              </p:nvCxnSpPr>
              <p:spPr>
                <a:xfrm rot="5400000">
                  <a:off x="3469242" y="2289605"/>
                  <a:ext cx="160576" cy="476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ysDot"/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sp>
              <p:nvSpPr>
                <p:cNvPr id="86" name="Rectangle 62"/>
                <p:cNvSpPr/>
                <p:nvPr/>
              </p:nvSpPr>
              <p:spPr>
                <a:xfrm>
                  <a:off x="1295065" y="4183424"/>
                  <a:ext cx="805984" cy="346760"/>
                </a:xfrm>
                <a:prstGeom prst="rect">
                  <a:avLst/>
                </a:prstGeom>
                <a:solidFill>
                  <a:srgbClr val="0070C0"/>
                </a:solidFill>
                <a:ln w="1905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bg1"/>
                      </a:solidFill>
                    </a:rPr>
                    <a:t>Command</a:t>
                  </a:r>
                </a:p>
                <a:p>
                  <a:pPr algn="ctr"/>
                  <a:r>
                    <a:rPr lang="en-US" sz="1050" dirty="0">
                      <a:solidFill>
                        <a:schemeClr val="bg1"/>
                      </a:solidFill>
                    </a:rPr>
                    <a:t>History</a:t>
                  </a:r>
                  <a:endParaRPr lang="en-SG" sz="105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88" name="Straight Arrow Connector 57"/>
                <p:cNvCxnSpPr/>
                <p:nvPr/>
              </p:nvCxnSpPr>
              <p:spPr>
                <a:xfrm>
                  <a:off x="1971157" y="3939492"/>
                  <a:ext cx="2022" cy="240622"/>
                </a:xfrm>
                <a:prstGeom prst="straightConnector1">
                  <a:avLst/>
                </a:prstGeom>
                <a:ln w="19050">
                  <a:solidFill>
                    <a:srgbClr val="0070C0"/>
                  </a:solidFill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sp>
              <p:nvSpPr>
                <p:cNvPr id="91" name="TextBox 90"/>
                <p:cNvSpPr txBox="1"/>
                <p:nvPr/>
              </p:nvSpPr>
              <p:spPr>
                <a:xfrm>
                  <a:off x="1773980" y="4000395"/>
                  <a:ext cx="131116" cy="2308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r"/>
                  <a:r>
                    <a:rPr lang="en-US" sz="1100" dirty="0">
                      <a:solidFill>
                        <a:srgbClr val="0070C0"/>
                      </a:solidFill>
                    </a:rPr>
                    <a:t>1</a:t>
                  </a:r>
                  <a:endParaRPr lang="en-SG" sz="1100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ADE6A0C-89AB-467B-8CEA-5FCF36CE0D21}"/>
                    </a:ext>
                  </a:extLst>
                </p:cNvPr>
                <p:cNvSpPr/>
                <p:nvPr/>
              </p:nvSpPr>
              <p:spPr>
                <a:xfrm flipH="1">
                  <a:off x="5067626" y="1981200"/>
                  <a:ext cx="998702" cy="346760"/>
                </a:xfrm>
                <a:prstGeom prst="rect">
                  <a:avLst/>
                </a:prstGeom>
                <a:solidFill>
                  <a:schemeClr val="accent5"/>
                </a:solidFill>
                <a:ln/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>
                      <a:solidFill>
                        <a:schemeClr val="bg1"/>
                      </a:solidFill>
                    </a:rPr>
                    <a:t>&lt;&lt;interface&gt;&gt;</a:t>
                  </a:r>
                </a:p>
                <a:p>
                  <a:pPr algn="ctr"/>
                  <a:r>
                    <a:rPr lang="en-US" sz="1050" b="1" dirty="0">
                      <a:solidFill>
                        <a:schemeClr val="bg1"/>
                      </a:solidFill>
                    </a:rPr>
                    <a:t>Parser</a:t>
                  </a:r>
                  <a:endParaRPr lang="en-SG" sz="105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5" name="Isosceles Triangle 102"/>
                <p:cNvSpPr/>
                <p:nvPr/>
              </p:nvSpPr>
              <p:spPr>
                <a:xfrm flipH="1">
                  <a:off x="5431725" y="2327960"/>
                  <a:ext cx="270504" cy="175523"/>
                </a:xfrm>
                <a:prstGeom prst="triangle">
                  <a:avLst/>
                </a:prstGeom>
                <a:ln w="1270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b="1" dirty="0">
                    <a:solidFill>
                      <a:srgbClr val="92D050"/>
                    </a:solidFill>
                  </a:endParaRPr>
                </a:p>
              </p:txBody>
            </p:sp>
            <p:grpSp>
              <p:nvGrpSpPr>
                <p:cNvPr id="85" name="Group 84"/>
                <p:cNvGrpSpPr/>
                <p:nvPr/>
              </p:nvGrpSpPr>
              <p:grpSpPr>
                <a:xfrm rot="5400000">
                  <a:off x="6310140" y="2773593"/>
                  <a:ext cx="222304" cy="627957"/>
                  <a:chOff x="3965759" y="631624"/>
                  <a:chExt cx="254462" cy="528892"/>
                </a:xfrm>
              </p:grpSpPr>
              <p:sp>
                <p:nvSpPr>
                  <p:cNvPr id="89" name="TextBox 88"/>
                  <p:cNvSpPr txBox="1"/>
                  <p:nvPr/>
                </p:nvSpPr>
                <p:spPr>
                  <a:xfrm rot="16200000">
                    <a:off x="3841039" y="781334"/>
                    <a:ext cx="503902" cy="25446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r>
                      <a:rPr lang="en-US" sz="1100" dirty="0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a:t>creates</a:t>
                    </a:r>
                    <a:endParaRPr lang="en-SG" sz="1100" dirty="0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92" name="Isosceles Triangle 91"/>
                  <p:cNvSpPr/>
                  <p:nvPr/>
                </p:nvSpPr>
                <p:spPr>
                  <a:xfrm rot="10800000" flipV="1">
                    <a:off x="3995991" y="631624"/>
                    <a:ext cx="132157" cy="79956"/>
                  </a:xfrm>
                  <a:prstGeom prst="triangle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</p:grp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2893971" y="3687139"/>
                  <a:ext cx="361447" cy="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prstDash val="solid"/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sp>
              <p:nvSpPr>
                <p:cNvPr id="42" name="Rectangle 11"/>
                <p:cNvSpPr/>
                <p:nvPr/>
              </p:nvSpPr>
              <p:spPr>
                <a:xfrm flipH="1">
                  <a:off x="5074342" y="2740811"/>
                  <a:ext cx="991986" cy="346760"/>
                </a:xfrm>
                <a:prstGeom prst="rect">
                  <a:avLst/>
                </a:prstGeom>
                <a:solidFill>
                  <a:schemeClr val="accent5">
                    <a:alpha val="81000"/>
                  </a:schemeClr>
                </a:solidFill>
                <a:ln/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>
                      <a:solidFill>
                        <a:schemeClr val="bg1"/>
                      </a:solidFill>
                    </a:rPr>
                    <a:t>XYZCommand</a:t>
                  </a:r>
                </a:p>
                <a:p>
                  <a:pPr algn="ctr"/>
                  <a:r>
                    <a:rPr lang="en-US" sz="1050" b="1" dirty="0">
                      <a:solidFill>
                        <a:schemeClr val="bg1"/>
                      </a:solidFill>
                    </a:rPr>
                    <a:t>Parser</a:t>
                  </a:r>
                  <a:endParaRPr lang="en-SG" sz="1050" b="1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01" name="Elbow Connector 12"/>
                <p:cNvCxnSpPr>
                  <a:cxnSpLocks/>
                  <a:stCxn id="42" idx="3"/>
                </p:cNvCxnSpPr>
                <p:nvPr/>
              </p:nvCxnSpPr>
              <p:spPr>
                <a:xfrm rot="10800000">
                  <a:off x="3917734" y="2058661"/>
                  <a:ext cx="1156608" cy="855530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ysDot"/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102" name="Elbow Connector 12"/>
                <p:cNvCxnSpPr>
                  <a:cxnSpLocks/>
                  <a:stCxn id="42" idx="3"/>
                </p:cNvCxnSpPr>
                <p:nvPr/>
              </p:nvCxnSpPr>
              <p:spPr>
                <a:xfrm rot="10800000">
                  <a:off x="3921964" y="2540511"/>
                  <a:ext cx="1152379" cy="373681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ysDot"/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103" name="Elbow Connector 12"/>
                <p:cNvCxnSpPr>
                  <a:cxnSpLocks/>
                  <a:stCxn id="42" idx="3"/>
                </p:cNvCxnSpPr>
                <p:nvPr/>
              </p:nvCxnSpPr>
              <p:spPr>
                <a:xfrm rot="10800000" flipV="1">
                  <a:off x="3926192" y="2914191"/>
                  <a:ext cx="1148150" cy="108168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ysDot"/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104" name="Elbow Connector 12"/>
                <p:cNvCxnSpPr>
                  <a:cxnSpLocks/>
                  <a:stCxn id="42" idx="3"/>
                </p:cNvCxnSpPr>
                <p:nvPr/>
              </p:nvCxnSpPr>
              <p:spPr>
                <a:xfrm rot="10800000" flipV="1">
                  <a:off x="3930422" y="2914191"/>
                  <a:ext cx="1143921" cy="439870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ysDot"/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51" name="Elbow Connector 50"/>
                <p:cNvCxnSpPr>
                  <a:stCxn id="16" idx="3"/>
                  <a:endCxn id="42" idx="2"/>
                </p:cNvCxnSpPr>
                <p:nvPr/>
              </p:nvCxnSpPr>
              <p:spPr>
                <a:xfrm flipV="1">
                  <a:off x="4300741" y="3087571"/>
                  <a:ext cx="1269594" cy="659673"/>
                </a:xfrm>
                <a:prstGeom prst="bentConnector2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  <a:prstDash val="sysDot"/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83" name="Elbow Connector 82"/>
                <p:cNvCxnSpPr>
                  <a:endCxn id="42" idx="0"/>
                </p:cNvCxnSpPr>
                <p:nvPr/>
              </p:nvCxnSpPr>
              <p:spPr>
                <a:xfrm rot="16200000" flipH="1">
                  <a:off x="5451193" y="2621669"/>
                  <a:ext cx="234926" cy="3358"/>
                </a:xfrm>
                <a:prstGeom prst="bentConnector3">
                  <a:avLst/>
                </a:prstGeom>
                <a:ln>
                  <a:solidFill>
                    <a:schemeClr val="accent5">
                      <a:lumMod val="7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Folded Corner 126"/>
                <p:cNvSpPr/>
                <p:nvPr/>
              </p:nvSpPr>
              <p:spPr>
                <a:xfrm>
                  <a:off x="6263130" y="1981200"/>
                  <a:ext cx="1276614" cy="630473"/>
                </a:xfrm>
                <a:prstGeom prst="foldedCorner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bg1"/>
                      </a:solidFill>
                    </a:rPr>
                    <a:t>XYZCommand = AddCommand, FindCommand, etc.</a:t>
                  </a:r>
                </a:p>
              </p:txBody>
            </p:sp>
            <p:sp>
              <p:nvSpPr>
                <p:cNvPr id="59" name="Rectangle 45">
                  <a:extLst>
                    <a:ext uri="{FF2B5EF4-FFF2-40B4-BE49-F238E27FC236}">
                      <a16:creationId xmlns:a16="http://schemas.microsoft.com/office/drawing/2014/main" id="{2F95C049-5343-4947-85B8-9F133DF3C05A}"/>
                    </a:ext>
                  </a:extLst>
                </p:cNvPr>
                <p:cNvSpPr/>
                <p:nvPr/>
              </p:nvSpPr>
              <p:spPr>
                <a:xfrm>
                  <a:off x="1048729" y="4790535"/>
                  <a:ext cx="1450501" cy="314865"/>
                </a:xfrm>
                <a:prstGeom prst="roundRect">
                  <a:avLst/>
                </a:prstGeom>
                <a:solidFill>
                  <a:schemeClr val="accent6">
                    <a:lumMod val="75000"/>
                    <a:alpha val="49000"/>
                  </a:schemeClr>
                </a:solidFill>
                <a:ln w="19050">
                  <a:noFill/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bg1"/>
                      </a:solidFill>
                    </a:rPr>
                    <a:t>Storage</a:t>
                  </a:r>
                  <a:endParaRPr lang="en-SG" sz="11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77" name="Straight Arrow Connector 57">
                  <a:extLst>
                    <a:ext uri="{FF2B5EF4-FFF2-40B4-BE49-F238E27FC236}">
                      <a16:creationId xmlns:a16="http://schemas.microsoft.com/office/drawing/2014/main" id="{4F7F001B-4EFC-2F42-A5C6-684F81A16684}"/>
                    </a:ext>
                  </a:extLst>
                </p:cNvPr>
                <p:cNvCxnSpPr/>
                <p:nvPr/>
              </p:nvCxnSpPr>
              <p:spPr>
                <a:xfrm>
                  <a:off x="2682816" y="3944054"/>
                  <a:ext cx="1376" cy="854841"/>
                </a:xfrm>
                <a:prstGeom prst="straightConnector1">
                  <a:avLst/>
                </a:prstGeom>
                <a:ln w="19050">
                  <a:solidFill>
                    <a:srgbClr val="0070C0"/>
                  </a:solidFill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61" name="Rectangle 62">
                <a:extLst>
                  <a:ext uri="{FF2B5EF4-FFF2-40B4-BE49-F238E27FC236}">
                    <a16:creationId xmlns:a16="http://schemas.microsoft.com/office/drawing/2014/main" id="{2A647CB9-D2CD-2E4E-B89F-FFBECD228882}"/>
                  </a:ext>
                </a:extLst>
              </p:cNvPr>
              <p:cNvSpPr/>
              <p:nvPr/>
            </p:nvSpPr>
            <p:spPr>
              <a:xfrm>
                <a:off x="3255418" y="4083634"/>
                <a:ext cx="1316576" cy="285308"/>
              </a:xfrm>
              <a:prstGeom prst="rect">
                <a:avLst/>
              </a:prstGeom>
              <a:solidFill>
                <a:schemeClr val="accent5"/>
              </a:solidFill>
              <a:ln/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&lt;&lt;enumeration&gt;&gt;</a:t>
                </a:r>
              </a:p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Mode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3" name="Elbow Connector 122">
                <a:extLst>
                  <a:ext uri="{FF2B5EF4-FFF2-40B4-BE49-F238E27FC236}">
                    <a16:creationId xmlns:a16="http://schemas.microsoft.com/office/drawing/2014/main" id="{24FE49F6-9E6D-5647-B6AB-8BCAB057ADB9}"/>
                  </a:ext>
                </a:extLst>
              </p:cNvPr>
              <p:cNvCxnSpPr>
                <a:cxnSpLocks/>
                <a:endCxn id="61" idx="1"/>
              </p:cNvCxnSpPr>
              <p:nvPr/>
            </p:nvCxnSpPr>
            <p:spPr>
              <a:xfrm>
                <a:off x="2751124" y="3944719"/>
                <a:ext cx="504294" cy="281569"/>
              </a:xfrm>
              <a:prstGeom prst="bentConnector3">
                <a:avLst>
                  <a:gd name="adj1" fmla="val 2079"/>
                </a:avLst>
              </a:prstGeom>
              <a:ln w="19050">
                <a:solidFill>
                  <a:srgbClr val="0070C0"/>
                </a:solidFill>
                <a:prstDash val="solid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</p:grpSp>
        <p:cxnSp>
          <p:nvCxnSpPr>
            <p:cNvPr id="71" name="Elbow Connector 122">
              <a:extLst>
                <a:ext uri="{FF2B5EF4-FFF2-40B4-BE49-F238E27FC236}">
                  <a16:creationId xmlns:a16="http://schemas.microsoft.com/office/drawing/2014/main" id="{AAA29B9C-9621-564C-B16C-8FC2138D4B2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40879" y="4014177"/>
              <a:ext cx="138915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46</Words>
  <Application>Microsoft Macintosh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Siew Qing Yuan</cp:lastModifiedBy>
  <cp:revision>105</cp:revision>
  <dcterms:created xsi:type="dcterms:W3CDTF">2016-07-22T14:33:02Z</dcterms:created>
  <dcterms:modified xsi:type="dcterms:W3CDTF">2019-04-14T05:09:30Z</dcterms:modified>
</cp:coreProperties>
</file>