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/>
    <p:restoredTop sz="94624"/>
  </p:normalViewPr>
  <p:slideViewPr>
    <p:cSldViewPr showGuides="1">
      <p:cViewPr>
        <p:scale>
          <a:sx n="97" d="100"/>
          <a:sy n="97" d="100"/>
        </p:scale>
        <p:origin x="560" y="39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4416000" y="42240"/>
            <a:ext cx="6252000" cy="6358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6200000" flipH="1">
            <a:off x="8758378" y="3064483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5"/>
          <p:cNvSpPr/>
          <p:nvPr/>
        </p:nvSpPr>
        <p:spPr>
          <a:xfrm>
            <a:off x="2383301" y="42240"/>
            <a:ext cx="1943479" cy="6358560"/>
          </a:xfrm>
          <a:prstGeom prst="roundRect">
            <a:avLst>
              <a:gd name="adj" fmla="val 7838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815394" y="367526"/>
            <a:ext cx="13266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5517873" y="709393"/>
            <a:ext cx="0" cy="47145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5439512" y="1187499"/>
            <a:ext cx="136619" cy="3611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6812356" y="402136"/>
            <a:ext cx="1412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:RestOrRantParser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559599" y="771489"/>
            <a:ext cx="7338" cy="2100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7482394" y="1354981"/>
            <a:ext cx="117940" cy="5668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90299" y="1187499"/>
            <a:ext cx="1949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16310" y="948412"/>
            <a:ext cx="14645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(“menuMode”)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80664" y="2004284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84852" y="4799173"/>
            <a:ext cx="1954659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454605" y="1025903"/>
            <a:ext cx="20488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</a:t>
            </a:r>
            <a:r>
              <a:rPr lang="en-US" sz="1100" dirty="0" smtClean="0"/>
              <a:t>(“menuMode”)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705549" y="3124200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085302" y="4571076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6200" y="4155617"/>
            <a:ext cx="20398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/>
              <a:t>changeMode(MENU_MODE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  <a:endCxn id="74" idx="0"/>
          </p:cNvCxnSpPr>
          <p:nvPr/>
        </p:nvCxnSpPr>
        <p:spPr>
          <a:xfrm flipV="1">
            <a:off x="5603215" y="2179979"/>
            <a:ext cx="3221403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5562116" y="1354981"/>
            <a:ext cx="1931015" cy="17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580657" y="3323513"/>
            <a:ext cx="316610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/>
          <p:cNvSpPr/>
          <p:nvPr/>
        </p:nvSpPr>
        <p:spPr>
          <a:xfrm>
            <a:off x="2813342" y="345050"/>
            <a:ext cx="1236883" cy="33566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:MainWindow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57794" y="997540"/>
            <a:ext cx="219778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flipH="1">
            <a:off x="3422051" y="667290"/>
            <a:ext cx="0" cy="557911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1105440" y="761106"/>
            <a:ext cx="22294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B050"/>
                </a:solidFill>
              </a:rPr>
              <a:t>executeCommand(“menuMode”)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55584" y="997540"/>
            <a:ext cx="172382" cy="511842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Connector 63"/>
          <p:cNvCxnSpPr>
            <a:cxnSpLocks/>
          </p:cNvCxnSpPr>
          <p:nvPr/>
        </p:nvCxnSpPr>
        <p:spPr>
          <a:xfrm flipH="1">
            <a:off x="8829012" y="1635680"/>
            <a:ext cx="1437" cy="19539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8756364" y="1593874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/>
          <p:cNvSpPr/>
          <p:nvPr/>
        </p:nvSpPr>
        <p:spPr>
          <a:xfrm>
            <a:off x="8221550" y="1246184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mm:MenuMode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620000" y="1729373"/>
            <a:ext cx="11819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56364" y="2179979"/>
            <a:ext cx="136508" cy="11648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/>
          <p:cNvCxnSpPr>
            <a:endCxn id="62" idx="1"/>
          </p:cNvCxnSpPr>
          <p:nvPr/>
        </p:nvCxnSpPr>
        <p:spPr>
          <a:xfrm>
            <a:off x="7566937" y="1430802"/>
            <a:ext cx="6546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62600" y="1921863"/>
            <a:ext cx="19220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78505" y="1722471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/>
              <a:t>mm</a:t>
            </a:r>
            <a:endParaRPr lang="en-US" sz="1100" dirty="0"/>
          </a:p>
        </p:txBody>
      </p:sp>
      <p:sp>
        <p:nvSpPr>
          <p:cNvPr id="170" name="TextBox 169"/>
          <p:cNvSpPr txBox="1"/>
          <p:nvPr/>
        </p:nvSpPr>
        <p:spPr>
          <a:xfrm>
            <a:off x="8810956" y="1773180"/>
            <a:ext cx="76977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g</a:t>
            </a:r>
            <a:r>
              <a:rPr lang="en-US" sz="1100" dirty="0" smtClean="0"/>
              <a:t>enerate</a:t>
            </a: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Command</a:t>
            </a:r>
            <a:br>
              <a:rPr lang="en-US" sz="1100" smtClean="0"/>
            </a:br>
            <a:r>
              <a:rPr lang="en-US" sz="1100" smtClean="0"/>
              <a:t>Result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803949" y="5495649"/>
            <a:ext cx="2438400" cy="1704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rgbClr val="00B050"/>
                </a:solidFill>
              </a:rPr>
              <a:t>handleChangeMode(MENU_MODE)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82" name="Curved Connector 181"/>
          <p:cNvCxnSpPr/>
          <p:nvPr/>
        </p:nvCxnSpPr>
        <p:spPr>
          <a:xfrm rot="16200000" flipH="1">
            <a:off x="3411404" y="5464314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1434158" y="6099293"/>
            <a:ext cx="1954659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171000" y="5878767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result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30152" y="2439294"/>
            <a:ext cx="130260" cy="586547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6" name="Rectangle 45"/>
          <p:cNvSpPr/>
          <p:nvPr/>
        </p:nvSpPr>
        <p:spPr>
          <a:xfrm>
            <a:off x="9743951" y="2724289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 flipV="1">
            <a:off x="8947228" y="2561217"/>
            <a:ext cx="2619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947228" y="2859788"/>
            <a:ext cx="9328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9818036" y="2495414"/>
            <a:ext cx="0" cy="31073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62"/>
          <p:cNvSpPr/>
          <p:nvPr/>
        </p:nvSpPr>
        <p:spPr>
          <a:xfrm>
            <a:off x="9209137" y="2376599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776310" y="2307120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757623" y="3134411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cxnSp>
        <p:nvCxnSpPr>
          <p:cNvPr id="73" name="Curved Connector 72"/>
          <p:cNvCxnSpPr/>
          <p:nvPr/>
        </p:nvCxnSpPr>
        <p:spPr>
          <a:xfrm rot="16200000" flipH="1">
            <a:off x="5464096" y="4531638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524345" y="4301363"/>
            <a:ext cx="144427" cy="185240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4" name="Curved Connector 173"/>
          <p:cNvCxnSpPr/>
          <p:nvPr/>
        </p:nvCxnSpPr>
        <p:spPr>
          <a:xfrm rot="16200000" flipH="1">
            <a:off x="5469238" y="4153144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 rot="16200000" flipH="1">
            <a:off x="3402412" y="5851265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462661" y="5620990"/>
            <a:ext cx="144427" cy="1852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/>
          <p:cNvSpPr/>
          <p:nvPr/>
        </p:nvSpPr>
        <p:spPr>
          <a:xfrm>
            <a:off x="9743579" y="3725809"/>
            <a:ext cx="136508" cy="236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5612621" y="3725810"/>
            <a:ext cx="413095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12621" y="3962400"/>
            <a:ext cx="41919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7903" y="3520268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newModeStatus()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7184925" y="3774822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MENU_MODE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9755613" y="5022544"/>
            <a:ext cx="136508" cy="236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512237" y="5029200"/>
            <a:ext cx="624337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06409" y="4799173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newModeStatus()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6866074" y="5079051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/>
              <a:t>MENU_MODE</a:t>
            </a:r>
            <a:endParaRPr lang="en-US" sz="11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519145" y="5259135"/>
            <a:ext cx="62791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40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Phua Yue Jun</cp:lastModifiedBy>
  <cp:revision>119</cp:revision>
  <dcterms:created xsi:type="dcterms:W3CDTF">2016-07-22T14:33:02Z</dcterms:created>
  <dcterms:modified xsi:type="dcterms:W3CDTF">2019-04-01T13:50:17Z</dcterms:modified>
</cp:coreProperties>
</file>