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>
        <p:scale>
          <a:sx n="100" d="100"/>
          <a:sy n="100" d="100"/>
        </p:scale>
        <p:origin x="858" y="-2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2400" y="740699"/>
            <a:ext cx="8686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452525" y="2248636"/>
            <a:ext cx="62486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1085509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205877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33035" y="21619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1497706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524898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533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84590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833035" y="2248636"/>
            <a:ext cx="372842" cy="7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2824240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2270008" y="21819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2648079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2270217" y="2262291"/>
            <a:ext cx="554023" cy="553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3159692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3181479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709819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6011790" y="20916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5585860" y="2189484"/>
            <a:ext cx="236048" cy="161677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2" name="TextBox 141"/>
          <p:cNvSpPr txBox="1"/>
          <p:nvPr/>
        </p:nvSpPr>
        <p:spPr>
          <a:xfrm>
            <a:off x="5835063" y="2074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7620738" y="2136823"/>
            <a:ext cx="989861" cy="2825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6917845" y="21884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7153893" y="2275111"/>
            <a:ext cx="466845" cy="29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14194" y="1752599"/>
            <a:ext cx="996406" cy="33253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7153893" y="1918865"/>
            <a:ext cx="460301" cy="3562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1" name="TextBox 290"/>
          <p:cNvSpPr txBox="1"/>
          <p:nvPr/>
        </p:nvSpPr>
        <p:spPr>
          <a:xfrm>
            <a:off x="7450403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440942" y="20740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86B789-F6B9-4669-A430-1729E39120B1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821908" y="2266997"/>
            <a:ext cx="181866" cy="33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394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72B105-7DCF-4063-9025-BE35A4CEB0BF}"/>
              </a:ext>
            </a:extLst>
          </p:cNvPr>
          <p:cNvGrpSpPr/>
          <p:nvPr/>
        </p:nvGrpSpPr>
        <p:grpSpPr>
          <a:xfrm>
            <a:off x="152400" y="740699"/>
            <a:ext cx="8686800" cy="2819400"/>
            <a:chOff x="152400" y="740699"/>
            <a:chExt cx="8686800" cy="2819400"/>
          </a:xfrm>
        </p:grpSpPr>
        <p:sp>
          <p:nvSpPr>
            <p:cNvPr id="118" name="Rectangle 65"/>
            <p:cNvSpPr/>
            <p:nvPr/>
          </p:nvSpPr>
          <p:spPr>
            <a:xfrm>
              <a:off x="152400" y="740699"/>
              <a:ext cx="8686800" cy="281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5" name="Elbow Connector 122"/>
            <p:cNvCxnSpPr>
              <a:cxnSpLocks/>
            </p:cNvCxnSpPr>
            <p:nvPr/>
          </p:nvCxnSpPr>
          <p:spPr>
            <a:xfrm>
              <a:off x="452525" y="2248636"/>
              <a:ext cx="6248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Rectangle 8"/>
            <p:cNvSpPr/>
            <p:nvPr/>
          </p:nvSpPr>
          <p:spPr>
            <a:xfrm>
              <a:off x="1085509" y="2081208"/>
              <a:ext cx="11700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205877" y="2076029"/>
              <a:ext cx="136922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UniqueMenuItemList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833035" y="216194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Elbow Connector 63"/>
            <p:cNvCxnSpPr>
              <a:cxnSpLocks/>
              <a:stCxn id="99" idx="3"/>
              <a:endCxn id="46" idx="0"/>
            </p:cNvCxnSpPr>
            <p:nvPr/>
          </p:nvCxnSpPr>
          <p:spPr>
            <a:xfrm rot="16200000" flipH="1">
              <a:off x="1497706" y="1908394"/>
              <a:ext cx="341199" cy="44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1524898" y="1582947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6533" y="20185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884590" y="1209587"/>
              <a:ext cx="1458689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  <a:stCxn id="51" idx="1"/>
              <a:endCxn id="49" idx="1"/>
            </p:cNvCxnSpPr>
            <p:nvPr/>
          </p:nvCxnSpPr>
          <p:spPr>
            <a:xfrm>
              <a:off x="3833035" y="2248636"/>
              <a:ext cx="372842" cy="773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/>
            <p:cNvSpPr/>
            <p:nvPr/>
          </p:nvSpPr>
          <p:spPr>
            <a:xfrm>
              <a:off x="2824240" y="2076029"/>
              <a:ext cx="99179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2" name="Flowchart: Decision 96"/>
            <p:cNvSpPr/>
            <p:nvPr/>
          </p:nvSpPr>
          <p:spPr>
            <a:xfrm>
              <a:off x="2270008" y="218197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8079" y="1993911"/>
              <a:ext cx="154714" cy="219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4" name="Straight Arrow Connector 73"/>
            <p:cNvCxnSpPr>
              <a:cxnSpLocks/>
            </p:cNvCxnSpPr>
            <p:nvPr/>
          </p:nvCxnSpPr>
          <p:spPr>
            <a:xfrm flipV="1">
              <a:off x="2270217" y="2262291"/>
              <a:ext cx="554023" cy="553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92" idx="3"/>
              <a:endCxn id="71" idx="0"/>
            </p:cNvCxnSpPr>
            <p:nvPr/>
          </p:nvCxnSpPr>
          <p:spPr>
            <a:xfrm rot="5400000">
              <a:off x="3159692" y="1913048"/>
              <a:ext cx="323429" cy="25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2" name="Isosceles Triangle 102"/>
            <p:cNvSpPr/>
            <p:nvPr/>
          </p:nvSpPr>
          <p:spPr>
            <a:xfrm rot="10800000" flipV="1">
              <a:off x="3181479" y="1595538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93" name="Rectangle 8"/>
            <p:cNvSpPr/>
            <p:nvPr/>
          </p:nvSpPr>
          <p:spPr>
            <a:xfrm>
              <a:off x="2709819" y="1204809"/>
              <a:ext cx="123089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011790" y="2091640"/>
              <a:ext cx="8877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MenuItem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Flowchart: Decision 96"/>
            <p:cNvSpPr/>
            <p:nvPr/>
          </p:nvSpPr>
          <p:spPr>
            <a:xfrm>
              <a:off x="5585860" y="2189484"/>
              <a:ext cx="236048" cy="161677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35063" y="20745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/>
            <p:cNvSpPr/>
            <p:nvPr/>
          </p:nvSpPr>
          <p:spPr>
            <a:xfrm>
              <a:off x="7620738" y="2136823"/>
              <a:ext cx="989861" cy="2825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Flowchart: Decision 96"/>
            <p:cNvSpPr/>
            <p:nvPr/>
          </p:nvSpPr>
          <p:spPr>
            <a:xfrm>
              <a:off x="6917845" y="218842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5" name="Elbow Connector 144"/>
            <p:cNvCxnSpPr>
              <a:cxnSpLocks/>
              <a:stCxn id="144" idx="3"/>
              <a:endCxn id="143" idx="1"/>
            </p:cNvCxnSpPr>
            <p:nvPr/>
          </p:nvCxnSpPr>
          <p:spPr>
            <a:xfrm>
              <a:off x="7153893" y="2275111"/>
              <a:ext cx="466845" cy="299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4194" y="1752599"/>
              <a:ext cx="996406" cy="33253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9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144" idx="3"/>
              <a:endCxn id="148" idx="1"/>
            </p:cNvCxnSpPr>
            <p:nvPr/>
          </p:nvCxnSpPr>
          <p:spPr>
            <a:xfrm flipV="1">
              <a:off x="7153893" y="1918865"/>
              <a:ext cx="460301" cy="3562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7450403" y="236220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440942" y="20311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B86B789-F6B9-4669-A430-1729E39120B1}"/>
                </a:ext>
              </a:extLst>
            </p:cNvPr>
            <p:cNvCxnSpPr>
              <a:cxnSpLocks/>
              <a:stCxn id="140" idx="3"/>
            </p:cNvCxnSpPr>
            <p:nvPr/>
          </p:nvCxnSpPr>
          <p:spPr>
            <a:xfrm flipV="1">
              <a:off x="5821908" y="2266997"/>
              <a:ext cx="181866" cy="3326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3BB1DDB5-DF9D-4FF5-B126-18375F306D59}"/>
                </a:ext>
              </a:extLst>
            </p:cNvPr>
            <p:cNvSpPr/>
            <p:nvPr/>
          </p:nvSpPr>
          <p:spPr>
            <a:xfrm>
              <a:off x="7630199" y="2471076"/>
              <a:ext cx="989861" cy="2825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Elbow Connector 78">
              <a:extLst>
                <a:ext uri="{FF2B5EF4-FFF2-40B4-BE49-F238E27FC236}">
                  <a16:creationId xmlns:a16="http://schemas.microsoft.com/office/drawing/2014/main" id="{20EDF7A1-EDFF-499B-86AC-DEE4755D8BDC}"/>
                </a:ext>
              </a:extLst>
            </p:cNvPr>
            <p:cNvCxnSpPr>
              <a:cxnSpLocks/>
            </p:cNvCxnSpPr>
            <p:nvPr/>
          </p:nvCxnSpPr>
          <p:spPr>
            <a:xfrm>
              <a:off x="7153893" y="2268660"/>
              <a:ext cx="455588" cy="3115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2CA693-0849-4BE8-BCEE-E80CA8DD3A58}"/>
                </a:ext>
              </a:extLst>
            </p:cNvPr>
            <p:cNvSpPr txBox="1"/>
            <p:nvPr/>
          </p:nvSpPr>
          <p:spPr>
            <a:xfrm>
              <a:off x="7430743" y="167640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68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(4:3)</PresentationFormat>
  <Paragraphs>323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2019-04-15T14:46:22Z</dcterms:modified>
</cp:coreProperties>
</file>