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2" r:id="rId4"/>
    <p:sldId id="273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2830" autoAdjust="0"/>
  </p:normalViewPr>
  <p:slideViewPr>
    <p:cSldViewPr showGuides="1">
      <p:cViewPr>
        <p:scale>
          <a:sx n="55" d="100"/>
          <a:sy n="55" d="100"/>
        </p:scale>
        <p:origin x="1810" y="341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updateStatusOfTable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createOrUpdateRevenue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calculateBill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calculateBill</a:t>
            </a:r>
            <a:r>
              <a:rPr lang="en-US" dirty="0"/>
              <a:t>() with return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/>
          <p:cNvSpPr/>
          <p:nvPr/>
        </p:nvSpPr>
        <p:spPr>
          <a:xfrm>
            <a:off x="3730326" y="205174"/>
            <a:ext cx="5880092" cy="843252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9754594" y="205173"/>
            <a:ext cx="1762205" cy="486085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8" name="Rectangle 62"/>
          <p:cNvSpPr/>
          <p:nvPr/>
        </p:nvSpPr>
        <p:spPr>
          <a:xfrm>
            <a:off x="6072642" y="350948"/>
            <a:ext cx="1149917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b:BillCommand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6643633" y="737125"/>
            <a:ext cx="41826" cy="45890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6565346" y="980662"/>
            <a:ext cx="182311" cy="41961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0" name="TextBox 169"/>
          <p:cNvSpPr txBox="1"/>
          <p:nvPr/>
        </p:nvSpPr>
        <p:spPr>
          <a:xfrm>
            <a:off x="6875421" y="969568"/>
            <a:ext cx="769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calculatebill</a:t>
            </a:r>
            <a:r>
              <a:rPr lang="en-US" sz="1100" dirty="0"/>
              <a:t>()</a:t>
            </a:r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6598488" y="1445547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91387" y="1295734"/>
            <a:ext cx="153037" cy="10945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/>
          <p:cNvSpPr txBox="1"/>
          <p:nvPr/>
        </p:nvSpPr>
        <p:spPr>
          <a:xfrm>
            <a:off x="6940420" y="1275368"/>
            <a:ext cx="2079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bill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80085" y="833018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5107288" y="1014349"/>
            <a:ext cx="14389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104">
            <a:extLst>
              <a:ext uri="{FF2B5EF4-FFF2-40B4-BE49-F238E27FC236}">
                <a16:creationId xmlns:a16="http://schemas.microsoft.com/office/drawing/2014/main" id="{67716D20-8BA8-4AEC-B9E2-06843E7A9269}"/>
              </a:ext>
            </a:extLst>
          </p:cNvPr>
          <p:cNvCxnSpPr/>
          <p:nvPr/>
        </p:nvCxnSpPr>
        <p:spPr>
          <a:xfrm rot="16200000" flipH="1">
            <a:off x="6688292" y="1183695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E32A38-BC85-4C0A-86BD-D97B70E5E4FF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704029" y="701101"/>
            <a:ext cx="0" cy="420723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A8F520BA-30BB-4524-8E64-60A8C52C9B88}"/>
              </a:ext>
            </a:extLst>
          </p:cNvPr>
          <p:cNvSpPr/>
          <p:nvPr/>
        </p:nvSpPr>
        <p:spPr>
          <a:xfrm>
            <a:off x="10376894" y="346189"/>
            <a:ext cx="654270" cy="35491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2290D4-999B-43BE-A1B7-994CF00AA4D4}"/>
              </a:ext>
            </a:extLst>
          </p:cNvPr>
          <p:cNvSpPr txBox="1"/>
          <p:nvPr/>
        </p:nvSpPr>
        <p:spPr>
          <a:xfrm>
            <a:off x="6941830" y="2838194"/>
            <a:ext cx="1341679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clearOrderItemsFrom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AB72569-4818-4E5F-A95B-156C56539C35}"/>
              </a:ext>
            </a:extLst>
          </p:cNvPr>
          <p:cNvSpPr txBox="1"/>
          <p:nvPr/>
        </p:nvSpPr>
        <p:spPr>
          <a:xfrm>
            <a:off x="6973712" y="3093269"/>
            <a:ext cx="92475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updateTables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ACEFE9-70B9-48C8-A083-2E1482C374E9}"/>
              </a:ext>
            </a:extLst>
          </p:cNvPr>
          <p:cNvSpPr txBox="1"/>
          <p:nvPr/>
        </p:nvSpPr>
        <p:spPr>
          <a:xfrm>
            <a:off x="6968285" y="3314428"/>
            <a:ext cx="108593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updateStatistics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0BE490-6C50-4E8A-90D7-0896DDC25C38}"/>
              </a:ext>
            </a:extLst>
          </p:cNvPr>
          <p:cNvSpPr txBox="1"/>
          <p:nvPr/>
        </p:nvSpPr>
        <p:spPr>
          <a:xfrm>
            <a:off x="6904641" y="1536831"/>
            <a:ext cx="15652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createOrUpdateRevenue</a:t>
            </a:r>
            <a:r>
              <a:rPr lang="en-US" sz="1100" dirty="0"/>
              <a:t>()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AB187D-4DA4-44D3-87F8-4ED948D25C49}"/>
              </a:ext>
            </a:extLst>
          </p:cNvPr>
          <p:cNvSpPr/>
          <p:nvPr/>
        </p:nvSpPr>
        <p:spPr>
          <a:xfrm>
            <a:off x="6668430" y="1812667"/>
            <a:ext cx="182312" cy="103584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Curved Connector 104">
            <a:extLst>
              <a:ext uri="{FF2B5EF4-FFF2-40B4-BE49-F238E27FC236}">
                <a16:creationId xmlns:a16="http://schemas.microsoft.com/office/drawing/2014/main" id="{ADEDB02B-9B0B-4981-B969-A3D65E63FD2E}"/>
              </a:ext>
            </a:extLst>
          </p:cNvPr>
          <p:cNvCxnSpPr/>
          <p:nvPr/>
        </p:nvCxnSpPr>
        <p:spPr>
          <a:xfrm rot="16200000" flipH="1">
            <a:off x="6657818" y="1700629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9B874D3-7B06-48B2-8CB6-A7C63D204674}"/>
              </a:ext>
            </a:extLst>
          </p:cNvPr>
          <p:cNvSpPr txBox="1"/>
          <p:nvPr/>
        </p:nvSpPr>
        <p:spPr>
          <a:xfrm>
            <a:off x="6969333" y="3558600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updateOrders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ACF43C8-EAF4-4E93-A5BF-A07DC70A156F}"/>
              </a:ext>
            </a:extLst>
          </p:cNvPr>
          <p:cNvSpPr/>
          <p:nvPr/>
        </p:nvSpPr>
        <p:spPr>
          <a:xfrm>
            <a:off x="10600000" y="2508419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3845E00-0E22-4089-AB8D-01555DF902B9}"/>
              </a:ext>
            </a:extLst>
          </p:cNvPr>
          <p:cNvCxnSpPr>
            <a:cxnSpLocks/>
          </p:cNvCxnSpPr>
          <p:nvPr/>
        </p:nvCxnSpPr>
        <p:spPr>
          <a:xfrm>
            <a:off x="6739669" y="2534254"/>
            <a:ext cx="38544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DB978C9-E0C8-4FBB-A54F-5D1EBFD730E3}"/>
              </a:ext>
            </a:extLst>
          </p:cNvPr>
          <p:cNvSpPr txBox="1"/>
          <p:nvPr/>
        </p:nvSpPr>
        <p:spPr>
          <a:xfrm>
            <a:off x="6995497" y="2314551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setSelectedTable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(null)</a:t>
            </a:r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411571-1771-4BF5-A07D-5438283DB881}"/>
              </a:ext>
            </a:extLst>
          </p:cNvPr>
          <p:cNvSpPr/>
          <p:nvPr/>
        </p:nvSpPr>
        <p:spPr>
          <a:xfrm>
            <a:off x="6667792" y="2165756"/>
            <a:ext cx="167447" cy="1569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Curved Connector 104">
            <a:extLst>
              <a:ext uri="{FF2B5EF4-FFF2-40B4-BE49-F238E27FC236}">
                <a16:creationId xmlns:a16="http://schemas.microsoft.com/office/drawing/2014/main" id="{1E24F878-66BF-4CB9-9940-B757464DB09C}"/>
              </a:ext>
            </a:extLst>
          </p:cNvPr>
          <p:cNvCxnSpPr/>
          <p:nvPr/>
        </p:nvCxnSpPr>
        <p:spPr>
          <a:xfrm rot="16200000" flipH="1">
            <a:off x="6677753" y="2021895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97C4F-45BC-46E4-A7DD-C74EE3B8F86D}"/>
              </a:ext>
            </a:extLst>
          </p:cNvPr>
          <p:cNvSpPr txBox="1"/>
          <p:nvPr/>
        </p:nvSpPr>
        <p:spPr>
          <a:xfrm>
            <a:off x="6934214" y="1862670"/>
            <a:ext cx="13180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updateStatusOfTable</a:t>
            </a:r>
            <a:r>
              <a:rPr lang="en-US" sz="1100" dirty="0"/>
              <a:t>()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75C222-7AD5-4CBC-ADC0-D5242A58FEF8}"/>
              </a:ext>
            </a:extLst>
          </p:cNvPr>
          <p:cNvCxnSpPr>
            <a:cxnSpLocks/>
          </p:cNvCxnSpPr>
          <p:nvPr/>
        </p:nvCxnSpPr>
        <p:spPr>
          <a:xfrm>
            <a:off x="6735765" y="2763750"/>
            <a:ext cx="38689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D5787F-90EF-4820-9ECC-EB195CD3D906}"/>
              </a:ext>
            </a:extLst>
          </p:cNvPr>
          <p:cNvSpPr/>
          <p:nvPr/>
        </p:nvSpPr>
        <p:spPr>
          <a:xfrm>
            <a:off x="10596096" y="2754756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C4454E6-C016-4F2F-8900-42762CF69832}"/>
              </a:ext>
            </a:extLst>
          </p:cNvPr>
          <p:cNvSpPr txBox="1"/>
          <p:nvPr/>
        </p:nvSpPr>
        <p:spPr>
          <a:xfrm>
            <a:off x="6992653" y="2578362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setTable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B7B7E1-9ED7-4150-8BAC-36449F95BEF4}"/>
              </a:ext>
            </a:extLst>
          </p:cNvPr>
          <p:cNvCxnSpPr>
            <a:cxnSpLocks/>
          </p:cNvCxnSpPr>
          <p:nvPr/>
        </p:nvCxnSpPr>
        <p:spPr>
          <a:xfrm>
            <a:off x="6698179" y="3036422"/>
            <a:ext cx="38959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2EAA6B-9089-4A10-97DB-C31433E1C2DC}"/>
              </a:ext>
            </a:extLst>
          </p:cNvPr>
          <p:cNvSpPr/>
          <p:nvPr/>
        </p:nvSpPr>
        <p:spPr>
          <a:xfrm>
            <a:off x="10604722" y="3027428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4462315-5370-48C8-A223-89B9C6331F11}"/>
              </a:ext>
            </a:extLst>
          </p:cNvPr>
          <p:cNvCxnSpPr>
            <a:cxnSpLocks/>
          </p:cNvCxnSpPr>
          <p:nvPr/>
        </p:nvCxnSpPr>
        <p:spPr>
          <a:xfrm>
            <a:off x="6681400" y="3266907"/>
            <a:ext cx="39233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1BDFBD4-0832-40A6-AD73-83ED318F33A2}"/>
              </a:ext>
            </a:extLst>
          </p:cNvPr>
          <p:cNvSpPr/>
          <p:nvPr/>
        </p:nvSpPr>
        <p:spPr>
          <a:xfrm>
            <a:off x="10596096" y="3257913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25E75D9-334D-46FB-8312-328369FFE915}"/>
              </a:ext>
            </a:extLst>
          </p:cNvPr>
          <p:cNvCxnSpPr>
            <a:cxnSpLocks/>
          </p:cNvCxnSpPr>
          <p:nvPr/>
        </p:nvCxnSpPr>
        <p:spPr>
          <a:xfrm>
            <a:off x="6656502" y="3497392"/>
            <a:ext cx="39376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81B20C-2FC9-47A4-A2A8-6B3865BF6842}"/>
              </a:ext>
            </a:extLst>
          </p:cNvPr>
          <p:cNvSpPr/>
          <p:nvPr/>
        </p:nvSpPr>
        <p:spPr>
          <a:xfrm>
            <a:off x="10604722" y="3488398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56FDD5-9F78-459C-9876-9FE5EF4C395D}"/>
              </a:ext>
            </a:extLst>
          </p:cNvPr>
          <p:cNvCxnSpPr>
            <a:cxnSpLocks/>
          </p:cNvCxnSpPr>
          <p:nvPr/>
        </p:nvCxnSpPr>
        <p:spPr>
          <a:xfrm>
            <a:off x="6735765" y="3733701"/>
            <a:ext cx="38583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AB05046-B3DD-4204-AFE0-4E1ED0C6165A}"/>
              </a:ext>
            </a:extLst>
          </p:cNvPr>
          <p:cNvSpPr/>
          <p:nvPr/>
        </p:nvSpPr>
        <p:spPr>
          <a:xfrm>
            <a:off x="10596096" y="3724707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D98B328-3AFC-4507-B079-2022419178E0}"/>
              </a:ext>
            </a:extLst>
          </p:cNvPr>
          <p:cNvCxnSpPr>
            <a:cxnSpLocks/>
          </p:cNvCxnSpPr>
          <p:nvPr/>
        </p:nvCxnSpPr>
        <p:spPr>
          <a:xfrm>
            <a:off x="6710051" y="3963985"/>
            <a:ext cx="38840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9B6D5F-0197-41DC-9F96-C0C4FEB289AF}"/>
              </a:ext>
            </a:extLst>
          </p:cNvPr>
          <p:cNvSpPr/>
          <p:nvPr/>
        </p:nvSpPr>
        <p:spPr>
          <a:xfrm>
            <a:off x="10594113" y="3954991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DC00957-D803-4CD6-AFD0-459EFCD17B17}"/>
              </a:ext>
            </a:extLst>
          </p:cNvPr>
          <p:cNvSpPr txBox="1"/>
          <p:nvPr/>
        </p:nvSpPr>
        <p:spPr>
          <a:xfrm>
            <a:off x="6962919" y="3788883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updateMenu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56" name="Curved Connector 51">
            <a:extLst>
              <a:ext uri="{FF2B5EF4-FFF2-40B4-BE49-F238E27FC236}">
                <a16:creationId xmlns:a16="http://schemas.microsoft.com/office/drawing/2014/main" id="{512A6496-9593-4A99-AD74-6E3A1C109A85}"/>
              </a:ext>
            </a:extLst>
          </p:cNvPr>
          <p:cNvCxnSpPr/>
          <p:nvPr/>
        </p:nvCxnSpPr>
        <p:spPr>
          <a:xfrm rot="16200000" flipH="1">
            <a:off x="6623107" y="4948698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65">
            <a:extLst>
              <a:ext uri="{FF2B5EF4-FFF2-40B4-BE49-F238E27FC236}">
                <a16:creationId xmlns:a16="http://schemas.microsoft.com/office/drawing/2014/main" id="{F99F75F4-6D45-4319-9741-B8CB7E8DD8EF}"/>
              </a:ext>
            </a:extLst>
          </p:cNvPr>
          <p:cNvSpPr/>
          <p:nvPr/>
        </p:nvSpPr>
        <p:spPr>
          <a:xfrm>
            <a:off x="1050282" y="205173"/>
            <a:ext cx="2549634" cy="8421245"/>
          </a:xfrm>
          <a:prstGeom prst="roundRect">
            <a:avLst>
              <a:gd name="adj" fmla="val 7838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634BDE8-4A4D-4360-A7A1-9DC88D138596}"/>
              </a:ext>
            </a:extLst>
          </p:cNvPr>
          <p:cNvCxnSpPr>
            <a:cxnSpLocks/>
          </p:cNvCxnSpPr>
          <p:nvPr/>
        </p:nvCxnSpPr>
        <p:spPr>
          <a:xfrm>
            <a:off x="2694670" y="1014349"/>
            <a:ext cx="218541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9DA35D2-94B3-4F00-BA52-AD26127F89A7}"/>
              </a:ext>
            </a:extLst>
          </p:cNvPr>
          <p:cNvSpPr txBox="1"/>
          <p:nvPr/>
        </p:nvSpPr>
        <p:spPr>
          <a:xfrm>
            <a:off x="2774662" y="810515"/>
            <a:ext cx="815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4587981-D7B3-42E5-BC96-C539BC41037D}"/>
              </a:ext>
            </a:extLst>
          </p:cNvPr>
          <p:cNvCxnSpPr>
            <a:cxnSpLocks/>
            <a:endCxn id="218" idx="2"/>
          </p:cNvCxnSpPr>
          <p:nvPr/>
        </p:nvCxnSpPr>
        <p:spPr>
          <a:xfrm>
            <a:off x="2741763" y="7340075"/>
            <a:ext cx="228550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7EA129-AA23-4DC8-B691-8672CA1EC827}"/>
              </a:ext>
            </a:extLst>
          </p:cNvPr>
          <p:cNvSpPr txBox="1"/>
          <p:nvPr/>
        </p:nvSpPr>
        <p:spPr>
          <a:xfrm>
            <a:off x="5824956" y="4958524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DC0A189-067E-43FE-839C-3780B3CE0F73}"/>
              </a:ext>
            </a:extLst>
          </p:cNvPr>
          <p:cNvSpPr txBox="1"/>
          <p:nvPr/>
        </p:nvSpPr>
        <p:spPr>
          <a:xfrm>
            <a:off x="4094539" y="7136694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832098D-3CB0-41A5-A66D-27A600639C3F}"/>
              </a:ext>
            </a:extLst>
          </p:cNvPr>
          <p:cNvSpPr txBox="1"/>
          <p:nvPr/>
        </p:nvSpPr>
        <p:spPr>
          <a:xfrm>
            <a:off x="5393316" y="5716000"/>
            <a:ext cx="20398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changeMode</a:t>
            </a:r>
            <a:r>
              <a:rPr lang="en-US" sz="1100" dirty="0"/>
              <a:t>(BILL_MODE)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B445B0D-1F59-4E2A-999F-7415103237C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5111105" y="5176814"/>
            <a:ext cx="1545397" cy="116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62">
            <a:extLst>
              <a:ext uri="{FF2B5EF4-FFF2-40B4-BE49-F238E27FC236}">
                <a16:creationId xmlns:a16="http://schemas.microsoft.com/office/drawing/2014/main" id="{37CBEC13-56F3-4A1E-A1D4-0C7327FCBE49}"/>
              </a:ext>
            </a:extLst>
          </p:cNvPr>
          <p:cNvSpPr/>
          <p:nvPr/>
        </p:nvSpPr>
        <p:spPr>
          <a:xfrm>
            <a:off x="2050292" y="351370"/>
            <a:ext cx="1236883" cy="33566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:MainWindow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FDF5C56-BE4B-40A8-8E3B-7423E6A794DC}"/>
              </a:ext>
            </a:extLst>
          </p:cNvPr>
          <p:cNvCxnSpPr>
            <a:cxnSpLocks/>
          </p:cNvCxnSpPr>
          <p:nvPr/>
        </p:nvCxnSpPr>
        <p:spPr>
          <a:xfrm>
            <a:off x="304800" y="920976"/>
            <a:ext cx="231444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8AE9C87-1C0D-4D0E-867D-F70649F5B01B}"/>
              </a:ext>
            </a:extLst>
          </p:cNvPr>
          <p:cNvCxnSpPr>
            <a:cxnSpLocks/>
          </p:cNvCxnSpPr>
          <p:nvPr/>
        </p:nvCxnSpPr>
        <p:spPr>
          <a:xfrm flipH="1">
            <a:off x="2656570" y="722129"/>
            <a:ext cx="17881" cy="781227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FFE28C4-5186-48FE-96F4-34EF32442E38}"/>
              </a:ext>
            </a:extLst>
          </p:cNvPr>
          <p:cNvSpPr txBox="1"/>
          <p:nvPr/>
        </p:nvSpPr>
        <p:spPr>
          <a:xfrm>
            <a:off x="550692" y="687036"/>
            <a:ext cx="14019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rgbClr val="00B050"/>
                </a:solidFill>
              </a:rPr>
              <a:t>executeCommand</a:t>
            </a:r>
            <a:r>
              <a:rPr lang="en-US" sz="1100" dirty="0">
                <a:solidFill>
                  <a:srgbClr val="00B050"/>
                </a:solidFill>
              </a:rPr>
              <a:t>(“bill”)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81BABD1-F5D7-42B6-963D-71BE97EBCE5D}"/>
              </a:ext>
            </a:extLst>
          </p:cNvPr>
          <p:cNvSpPr txBox="1"/>
          <p:nvPr/>
        </p:nvSpPr>
        <p:spPr>
          <a:xfrm>
            <a:off x="6735765" y="4049341"/>
            <a:ext cx="18195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Generate </a:t>
            </a:r>
            <a:r>
              <a:rPr lang="en-US" sz="1100" dirty="0" err="1"/>
              <a:t>CommandResult</a:t>
            </a:r>
            <a:r>
              <a:rPr lang="en-US" sz="1100" dirty="0"/>
              <a:t>()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81C5015-3F22-4D7C-A9E7-AEE35F805C33}"/>
              </a:ext>
            </a:extLst>
          </p:cNvPr>
          <p:cNvSpPr/>
          <p:nvPr/>
        </p:nvSpPr>
        <p:spPr>
          <a:xfrm>
            <a:off x="6694881" y="4323509"/>
            <a:ext cx="130260" cy="58654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CDA2070-712B-430D-B681-65959D6B9993}"/>
              </a:ext>
            </a:extLst>
          </p:cNvPr>
          <p:cNvSpPr/>
          <p:nvPr/>
        </p:nvSpPr>
        <p:spPr>
          <a:xfrm>
            <a:off x="8491584" y="460850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3F47222-72AE-4AE5-9D9E-717DD36BB537}"/>
              </a:ext>
            </a:extLst>
          </p:cNvPr>
          <p:cNvCxnSpPr>
            <a:cxnSpLocks/>
            <a:endCxn id="199" idx="1"/>
          </p:cNvCxnSpPr>
          <p:nvPr/>
        </p:nvCxnSpPr>
        <p:spPr>
          <a:xfrm>
            <a:off x="6825141" y="4445432"/>
            <a:ext cx="11377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FFEED14-77F8-4C8E-BF29-DBC13631C618}"/>
              </a:ext>
            </a:extLst>
          </p:cNvPr>
          <p:cNvCxnSpPr>
            <a:cxnSpLocks/>
            <a:endCxn id="194" idx="2"/>
          </p:cNvCxnSpPr>
          <p:nvPr/>
        </p:nvCxnSpPr>
        <p:spPr>
          <a:xfrm>
            <a:off x="6811957" y="4744003"/>
            <a:ext cx="17537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664ED8-00C7-4E55-9DE6-E71EC2635249}"/>
              </a:ext>
            </a:extLst>
          </p:cNvPr>
          <p:cNvCxnSpPr>
            <a:cxnSpLocks/>
          </p:cNvCxnSpPr>
          <p:nvPr/>
        </p:nvCxnSpPr>
        <p:spPr>
          <a:xfrm>
            <a:off x="8571828" y="4608504"/>
            <a:ext cx="7357" cy="35989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9" name="Rectangle 62">
            <a:extLst>
              <a:ext uri="{FF2B5EF4-FFF2-40B4-BE49-F238E27FC236}">
                <a16:creationId xmlns:a16="http://schemas.microsoft.com/office/drawing/2014/main" id="{646276CC-F2B8-4057-9C87-AB5EF67C9E63}"/>
              </a:ext>
            </a:extLst>
          </p:cNvPr>
          <p:cNvSpPr/>
          <p:nvPr/>
        </p:nvSpPr>
        <p:spPr>
          <a:xfrm>
            <a:off x="7962929" y="4260814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0" name="Curved Connector 12">
            <a:extLst>
              <a:ext uri="{FF2B5EF4-FFF2-40B4-BE49-F238E27FC236}">
                <a16:creationId xmlns:a16="http://schemas.microsoft.com/office/drawing/2014/main" id="{4E7E7761-6A4B-48B4-A6B8-EFEC7D9EB9F5}"/>
              </a:ext>
            </a:extLst>
          </p:cNvPr>
          <p:cNvCxnSpPr/>
          <p:nvPr/>
        </p:nvCxnSpPr>
        <p:spPr>
          <a:xfrm rot="16200000" flipH="1">
            <a:off x="6641039" y="4191335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7CA8069-F184-445D-954B-B4F17D92434E}"/>
              </a:ext>
            </a:extLst>
          </p:cNvPr>
          <p:cNvSpPr txBox="1"/>
          <p:nvPr/>
        </p:nvSpPr>
        <p:spPr>
          <a:xfrm>
            <a:off x="6622352" y="5018626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cxnSp>
        <p:nvCxnSpPr>
          <p:cNvPr id="202" name="Curved Connector 72">
            <a:extLst>
              <a:ext uri="{FF2B5EF4-FFF2-40B4-BE49-F238E27FC236}">
                <a16:creationId xmlns:a16="http://schemas.microsoft.com/office/drawing/2014/main" id="{2A15423F-53DA-49F2-B7D6-B11C2FC1C1F8}"/>
              </a:ext>
            </a:extLst>
          </p:cNvPr>
          <p:cNvCxnSpPr/>
          <p:nvPr/>
        </p:nvCxnSpPr>
        <p:spPr>
          <a:xfrm rot="16200000" flipH="1">
            <a:off x="5044778" y="6178443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73">
            <a:extLst>
              <a:ext uri="{FF2B5EF4-FFF2-40B4-BE49-F238E27FC236}">
                <a16:creationId xmlns:a16="http://schemas.microsoft.com/office/drawing/2014/main" id="{87E19094-1F46-4CC6-A177-AA8951CF95B2}"/>
              </a:ext>
            </a:extLst>
          </p:cNvPr>
          <p:cNvCxnSpPr/>
          <p:nvPr/>
        </p:nvCxnSpPr>
        <p:spPr>
          <a:xfrm rot="16200000" flipH="1">
            <a:off x="5049920" y="5799949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20106BD0-5C5D-4744-9207-05651CEF4FC7}"/>
              </a:ext>
            </a:extLst>
          </p:cNvPr>
          <p:cNvSpPr/>
          <p:nvPr/>
        </p:nvSpPr>
        <p:spPr>
          <a:xfrm>
            <a:off x="8512195" y="5347563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407231B-61BE-4921-A8E2-C37611FDB7E3}"/>
              </a:ext>
            </a:extLst>
          </p:cNvPr>
          <p:cNvCxnSpPr>
            <a:cxnSpLocks/>
          </p:cNvCxnSpPr>
          <p:nvPr/>
        </p:nvCxnSpPr>
        <p:spPr>
          <a:xfrm>
            <a:off x="5144940" y="5380605"/>
            <a:ext cx="3367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18F26E1-8FA8-4E08-AE0A-210A3D16CD34}"/>
              </a:ext>
            </a:extLst>
          </p:cNvPr>
          <p:cNvCxnSpPr>
            <a:cxnSpLocks/>
          </p:cNvCxnSpPr>
          <p:nvPr/>
        </p:nvCxnSpPr>
        <p:spPr>
          <a:xfrm>
            <a:off x="5144940" y="5590812"/>
            <a:ext cx="3367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6CE7971-10D3-4308-BF17-3D454C70B263}"/>
              </a:ext>
            </a:extLst>
          </p:cNvPr>
          <p:cNvSpPr txBox="1"/>
          <p:nvPr/>
        </p:nvSpPr>
        <p:spPr>
          <a:xfrm>
            <a:off x="5144940" y="5218346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newModeStatus()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EA973A5-53DE-43E4-A88B-DAE4AF145D26}"/>
              </a:ext>
            </a:extLst>
          </p:cNvPr>
          <p:cNvSpPr txBox="1"/>
          <p:nvPr/>
        </p:nvSpPr>
        <p:spPr>
          <a:xfrm>
            <a:off x="7216440" y="5400538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BILL_MODE</a:t>
            </a:r>
          </a:p>
        </p:txBody>
      </p:sp>
      <p:sp>
        <p:nvSpPr>
          <p:cNvPr id="216" name="Rectangle 62">
            <a:extLst>
              <a:ext uri="{FF2B5EF4-FFF2-40B4-BE49-F238E27FC236}">
                <a16:creationId xmlns:a16="http://schemas.microsoft.com/office/drawing/2014/main" id="{165DA831-33EB-44E4-9D3D-EA4CDCB076DC}"/>
              </a:ext>
            </a:extLst>
          </p:cNvPr>
          <p:cNvSpPr/>
          <p:nvPr/>
        </p:nvSpPr>
        <p:spPr>
          <a:xfrm>
            <a:off x="4323139" y="346189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8321C2F-7B26-4304-9AE7-1F9773510CB8}"/>
              </a:ext>
            </a:extLst>
          </p:cNvPr>
          <p:cNvCxnSpPr>
            <a:cxnSpLocks/>
          </p:cNvCxnSpPr>
          <p:nvPr/>
        </p:nvCxnSpPr>
        <p:spPr>
          <a:xfrm>
            <a:off x="4995968" y="699853"/>
            <a:ext cx="28766" cy="67956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9A8E36E-3B43-4D62-8585-BF727977F34D}"/>
              </a:ext>
            </a:extLst>
          </p:cNvPr>
          <p:cNvSpPr/>
          <p:nvPr/>
        </p:nvSpPr>
        <p:spPr>
          <a:xfrm>
            <a:off x="4909597" y="969568"/>
            <a:ext cx="235343" cy="63705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7128D68-43B0-4081-8DB3-8EEDCD6B4036}"/>
              </a:ext>
            </a:extLst>
          </p:cNvPr>
          <p:cNvSpPr/>
          <p:nvPr/>
        </p:nvSpPr>
        <p:spPr>
          <a:xfrm>
            <a:off x="5105027" y="5948168"/>
            <a:ext cx="144427" cy="185240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2448F2D-367E-4735-9E97-3B47B435B7F7}"/>
              </a:ext>
            </a:extLst>
          </p:cNvPr>
          <p:cNvSpPr/>
          <p:nvPr/>
        </p:nvSpPr>
        <p:spPr>
          <a:xfrm>
            <a:off x="2580370" y="920975"/>
            <a:ext cx="158357" cy="750762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65F11A5-704B-42B8-821A-4E9ED2D3DCDA}"/>
              </a:ext>
            </a:extLst>
          </p:cNvPr>
          <p:cNvSpPr txBox="1"/>
          <p:nvPr/>
        </p:nvSpPr>
        <p:spPr>
          <a:xfrm>
            <a:off x="3071352" y="7824861"/>
            <a:ext cx="1921794" cy="170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00B050"/>
                </a:solidFill>
              </a:rPr>
              <a:t>handleChangeMode</a:t>
            </a:r>
            <a:r>
              <a:rPr lang="en-US" sz="1100" dirty="0">
                <a:solidFill>
                  <a:srgbClr val="00B050"/>
                </a:solidFill>
              </a:rPr>
              <a:t>(BILL_MODE)</a:t>
            </a:r>
          </a:p>
        </p:txBody>
      </p:sp>
      <p:cxnSp>
        <p:nvCxnSpPr>
          <p:cNvPr id="224" name="Curved Connector 181">
            <a:extLst>
              <a:ext uri="{FF2B5EF4-FFF2-40B4-BE49-F238E27FC236}">
                <a16:creationId xmlns:a16="http://schemas.microsoft.com/office/drawing/2014/main" id="{ABD0225B-7899-4D2B-B407-A0B7FE941C8B}"/>
              </a:ext>
            </a:extLst>
          </p:cNvPr>
          <p:cNvCxnSpPr/>
          <p:nvPr/>
        </p:nvCxnSpPr>
        <p:spPr>
          <a:xfrm rot="16200000" flipH="1">
            <a:off x="2714113" y="7924914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85024D9-C475-4F24-93AD-94CD51E80E31}"/>
              </a:ext>
            </a:extLst>
          </p:cNvPr>
          <p:cNvCxnSpPr>
            <a:cxnSpLocks/>
          </p:cNvCxnSpPr>
          <p:nvPr/>
        </p:nvCxnSpPr>
        <p:spPr>
          <a:xfrm>
            <a:off x="381000" y="8428598"/>
            <a:ext cx="2289841" cy="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A2CD8CCF-DA71-4786-92E9-D2DAB15AD0A3}"/>
              </a:ext>
            </a:extLst>
          </p:cNvPr>
          <p:cNvSpPr txBox="1"/>
          <p:nvPr/>
        </p:nvSpPr>
        <p:spPr>
          <a:xfrm>
            <a:off x="1709054" y="8208081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result</a:t>
            </a:r>
          </a:p>
        </p:txBody>
      </p:sp>
      <p:cxnSp>
        <p:nvCxnSpPr>
          <p:cNvPr id="230" name="Curved Connector 74">
            <a:extLst>
              <a:ext uri="{FF2B5EF4-FFF2-40B4-BE49-F238E27FC236}">
                <a16:creationId xmlns:a16="http://schemas.microsoft.com/office/drawing/2014/main" id="{4A518726-0061-4BC5-9247-623F8C4D85F1}"/>
              </a:ext>
            </a:extLst>
          </p:cNvPr>
          <p:cNvCxnSpPr/>
          <p:nvPr/>
        </p:nvCxnSpPr>
        <p:spPr>
          <a:xfrm rot="16200000" flipH="1">
            <a:off x="2616209" y="8252533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61C7729-B2F4-4D33-8CBF-157C0F8C310D}"/>
              </a:ext>
            </a:extLst>
          </p:cNvPr>
          <p:cNvSpPr/>
          <p:nvPr/>
        </p:nvSpPr>
        <p:spPr>
          <a:xfrm>
            <a:off x="2676458" y="8022258"/>
            <a:ext cx="144427" cy="1852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23BBA7D-AFED-4CB9-A7CE-C1421CE4DA8C}"/>
              </a:ext>
            </a:extLst>
          </p:cNvPr>
          <p:cNvSpPr/>
          <p:nvPr/>
        </p:nvSpPr>
        <p:spPr>
          <a:xfrm>
            <a:off x="8519096" y="7512799"/>
            <a:ext cx="153606" cy="2296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32D628A-8543-4E77-843E-6DD395E30AD5}"/>
              </a:ext>
            </a:extLst>
          </p:cNvPr>
          <p:cNvCxnSpPr>
            <a:cxnSpLocks/>
          </p:cNvCxnSpPr>
          <p:nvPr/>
        </p:nvCxnSpPr>
        <p:spPr>
          <a:xfrm flipV="1">
            <a:off x="2741763" y="7535357"/>
            <a:ext cx="5777333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32A85E6-1882-4FB0-9F13-704604E6807B}"/>
              </a:ext>
            </a:extLst>
          </p:cNvPr>
          <p:cNvSpPr txBox="1"/>
          <p:nvPr/>
        </p:nvSpPr>
        <p:spPr>
          <a:xfrm>
            <a:off x="2828934" y="7357461"/>
            <a:ext cx="10525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newModeStatus()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7233ACF-1E23-4D7B-8B2E-5630B198D8D9}"/>
              </a:ext>
            </a:extLst>
          </p:cNvPr>
          <p:cNvSpPr txBox="1"/>
          <p:nvPr/>
        </p:nvSpPr>
        <p:spPr>
          <a:xfrm>
            <a:off x="7220658" y="7569914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BILL_MODE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20231FA-B901-4D74-B23E-14D8BCA3EC85}"/>
              </a:ext>
            </a:extLst>
          </p:cNvPr>
          <p:cNvCxnSpPr>
            <a:cxnSpLocks/>
            <a:endCxn id="232" idx="2"/>
          </p:cNvCxnSpPr>
          <p:nvPr/>
        </p:nvCxnSpPr>
        <p:spPr>
          <a:xfrm>
            <a:off x="2756608" y="7742440"/>
            <a:ext cx="58392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65">
            <a:extLst>
              <a:ext uri="{FF2B5EF4-FFF2-40B4-BE49-F238E27FC236}">
                <a16:creationId xmlns:a16="http://schemas.microsoft.com/office/drawing/2014/main" id="{610BA90D-8515-47C6-8A3A-CDF1387C32E6}"/>
              </a:ext>
            </a:extLst>
          </p:cNvPr>
          <p:cNvSpPr/>
          <p:nvPr/>
        </p:nvSpPr>
        <p:spPr>
          <a:xfrm>
            <a:off x="9750250" y="5155226"/>
            <a:ext cx="1767403" cy="347119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C0D3DF5-61D3-49BA-AF59-5EE2217F7929}"/>
              </a:ext>
            </a:extLst>
          </p:cNvPr>
          <p:cNvSpPr txBox="1"/>
          <p:nvPr/>
        </p:nvSpPr>
        <p:spPr>
          <a:xfrm>
            <a:off x="5540654" y="6223726"/>
            <a:ext cx="32515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saveMenu</a:t>
            </a:r>
            <a:r>
              <a:rPr lang="en-US" sz="1100" dirty="0"/>
              <a:t>(</a:t>
            </a:r>
            <a:r>
              <a:rPr lang="en-US" sz="1100" dirty="0" err="1"/>
              <a:t>model.getRestOrRant</a:t>
            </a:r>
            <a:r>
              <a:rPr lang="en-US" sz="1100" dirty="0"/>
              <a:t>().</a:t>
            </a:r>
            <a:r>
              <a:rPr lang="en-US" sz="1100" dirty="0" err="1"/>
              <a:t>getMenu</a:t>
            </a:r>
            <a:r>
              <a:rPr lang="en-US" sz="1100" dirty="0"/>
              <a:t>()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6C839B7-2D84-4F17-B3BA-530CC4B6EF1B}"/>
              </a:ext>
            </a:extLst>
          </p:cNvPr>
          <p:cNvCxnSpPr>
            <a:cxnSpLocks/>
          </p:cNvCxnSpPr>
          <p:nvPr/>
        </p:nvCxnSpPr>
        <p:spPr>
          <a:xfrm>
            <a:off x="5107288" y="6444105"/>
            <a:ext cx="54974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62">
            <a:extLst>
              <a:ext uri="{FF2B5EF4-FFF2-40B4-BE49-F238E27FC236}">
                <a16:creationId xmlns:a16="http://schemas.microsoft.com/office/drawing/2014/main" id="{6BCAE36E-BC6C-40B7-B3FE-48F4175DC2DA}"/>
              </a:ext>
            </a:extLst>
          </p:cNvPr>
          <p:cNvSpPr/>
          <p:nvPr/>
        </p:nvSpPr>
        <p:spPr>
          <a:xfrm>
            <a:off x="10324010" y="5749061"/>
            <a:ext cx="780929" cy="2861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Storage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09C3756-CBC6-4B6D-8F75-5512517A6499}"/>
              </a:ext>
            </a:extLst>
          </p:cNvPr>
          <p:cNvCxnSpPr>
            <a:cxnSpLocks/>
          </p:cNvCxnSpPr>
          <p:nvPr/>
        </p:nvCxnSpPr>
        <p:spPr>
          <a:xfrm>
            <a:off x="10704029" y="5974848"/>
            <a:ext cx="0" cy="23942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B42F058B-862C-4E4E-804A-B5B6801A8E67}"/>
              </a:ext>
            </a:extLst>
          </p:cNvPr>
          <p:cNvSpPr/>
          <p:nvPr/>
        </p:nvSpPr>
        <p:spPr>
          <a:xfrm>
            <a:off x="10618069" y="6444105"/>
            <a:ext cx="179251" cy="126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528A92D-B69D-42BE-B91D-5380EC6A929C}"/>
              </a:ext>
            </a:extLst>
          </p:cNvPr>
          <p:cNvSpPr txBox="1"/>
          <p:nvPr/>
        </p:nvSpPr>
        <p:spPr>
          <a:xfrm>
            <a:off x="5540654" y="6483549"/>
            <a:ext cx="32515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saveOrders</a:t>
            </a:r>
            <a:r>
              <a:rPr lang="en-US" sz="1100" dirty="0"/>
              <a:t>(</a:t>
            </a:r>
            <a:r>
              <a:rPr lang="en-US" sz="1100" dirty="0" err="1"/>
              <a:t>model.getRestOrRant</a:t>
            </a:r>
            <a:r>
              <a:rPr lang="en-US" sz="1100" dirty="0"/>
              <a:t>().</a:t>
            </a:r>
            <a:r>
              <a:rPr lang="en-US" sz="1100" dirty="0" err="1"/>
              <a:t>getOrders</a:t>
            </a:r>
            <a:r>
              <a:rPr lang="en-US" sz="1100" dirty="0"/>
              <a:t>()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24A10E9B-0C6C-49AD-A4CE-0358191A1EC7}"/>
              </a:ext>
            </a:extLst>
          </p:cNvPr>
          <p:cNvCxnSpPr>
            <a:cxnSpLocks/>
          </p:cNvCxnSpPr>
          <p:nvPr/>
        </p:nvCxnSpPr>
        <p:spPr>
          <a:xfrm>
            <a:off x="5107288" y="6703928"/>
            <a:ext cx="54974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1ED5303B-AE36-4E38-A1D9-73A452293DDF}"/>
              </a:ext>
            </a:extLst>
          </p:cNvPr>
          <p:cNvSpPr/>
          <p:nvPr/>
        </p:nvSpPr>
        <p:spPr>
          <a:xfrm>
            <a:off x="10618068" y="6703929"/>
            <a:ext cx="189861" cy="115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943DD65-AD8A-4AF0-BAF2-D9F006A9155A}"/>
              </a:ext>
            </a:extLst>
          </p:cNvPr>
          <p:cNvSpPr txBox="1"/>
          <p:nvPr/>
        </p:nvSpPr>
        <p:spPr>
          <a:xfrm>
            <a:off x="5532284" y="6708258"/>
            <a:ext cx="32515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saveTables</a:t>
            </a:r>
            <a:r>
              <a:rPr lang="en-US" sz="1100" dirty="0"/>
              <a:t>(</a:t>
            </a:r>
            <a:r>
              <a:rPr lang="en-US" sz="1100" dirty="0" err="1"/>
              <a:t>model.getRestOrRant</a:t>
            </a:r>
            <a:r>
              <a:rPr lang="en-US" sz="1100" dirty="0"/>
              <a:t>().</a:t>
            </a:r>
            <a:r>
              <a:rPr lang="en-US" sz="1100" dirty="0" err="1"/>
              <a:t>getTables</a:t>
            </a:r>
            <a:r>
              <a:rPr lang="en-US" sz="1100" dirty="0"/>
              <a:t>()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5ED2EA1-DD83-4B86-9D38-AE03A3A2619C}"/>
              </a:ext>
            </a:extLst>
          </p:cNvPr>
          <p:cNvCxnSpPr>
            <a:cxnSpLocks/>
          </p:cNvCxnSpPr>
          <p:nvPr/>
        </p:nvCxnSpPr>
        <p:spPr>
          <a:xfrm>
            <a:off x="5144940" y="6928637"/>
            <a:ext cx="54597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E5F177B-80C8-4F68-B5D9-77DB9A1AFB7F}"/>
              </a:ext>
            </a:extLst>
          </p:cNvPr>
          <p:cNvSpPr/>
          <p:nvPr/>
        </p:nvSpPr>
        <p:spPr>
          <a:xfrm>
            <a:off x="10609698" y="6928638"/>
            <a:ext cx="189861" cy="115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7908DDB-FC3B-498F-B4CA-11A9268C1E02}"/>
              </a:ext>
            </a:extLst>
          </p:cNvPr>
          <p:cNvSpPr txBox="1"/>
          <p:nvPr/>
        </p:nvSpPr>
        <p:spPr>
          <a:xfrm>
            <a:off x="5530045" y="6931805"/>
            <a:ext cx="32515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saveStatistics</a:t>
            </a:r>
            <a:r>
              <a:rPr lang="en-US" sz="1100" dirty="0"/>
              <a:t>(</a:t>
            </a:r>
            <a:r>
              <a:rPr lang="en-US" sz="1100" dirty="0" err="1"/>
              <a:t>model.getRestOrRant</a:t>
            </a:r>
            <a:r>
              <a:rPr lang="en-US" sz="1100" dirty="0"/>
              <a:t>().</a:t>
            </a:r>
            <a:r>
              <a:rPr lang="en-US" sz="1100" dirty="0" err="1"/>
              <a:t>getStatistics</a:t>
            </a:r>
            <a:r>
              <a:rPr lang="en-US" sz="1100" dirty="0"/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6ED5BDE5-0CBD-46BF-9A57-755644FC0B83}"/>
              </a:ext>
            </a:extLst>
          </p:cNvPr>
          <p:cNvCxnSpPr>
            <a:cxnSpLocks/>
          </p:cNvCxnSpPr>
          <p:nvPr/>
        </p:nvCxnSpPr>
        <p:spPr>
          <a:xfrm>
            <a:off x="5144940" y="7152184"/>
            <a:ext cx="54597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0B2638F-D5DD-4509-B356-4CE98248E17F}"/>
              </a:ext>
            </a:extLst>
          </p:cNvPr>
          <p:cNvSpPr/>
          <p:nvPr/>
        </p:nvSpPr>
        <p:spPr>
          <a:xfrm>
            <a:off x="10607459" y="7152185"/>
            <a:ext cx="189861" cy="115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1687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/>
          <p:cNvSpPr/>
          <p:nvPr/>
        </p:nvSpPr>
        <p:spPr>
          <a:xfrm>
            <a:off x="3081612" y="317417"/>
            <a:ext cx="3271269" cy="64078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460228" y="317423"/>
            <a:ext cx="4824455" cy="64078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8432852" y="1249170"/>
            <a:ext cx="8496" cy="52551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62"/>
          <p:cNvSpPr/>
          <p:nvPr/>
        </p:nvSpPr>
        <p:spPr>
          <a:xfrm>
            <a:off x="7918292" y="1180450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tableToBill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:Table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067444" y="2209800"/>
            <a:ext cx="195229" cy="5306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571002" y="1926184"/>
            <a:ext cx="1388218" cy="3149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updateTableStatus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TableStatus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86" idx="2"/>
          </p:cNvCxnSpPr>
          <p:nvPr/>
        </p:nvCxnSpPr>
        <p:spPr>
          <a:xfrm>
            <a:off x="7165059" y="2740454"/>
            <a:ext cx="0" cy="1799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62"/>
          <p:cNvSpPr/>
          <p:nvPr/>
        </p:nvSpPr>
        <p:spPr>
          <a:xfrm>
            <a:off x="3754760" y="457200"/>
            <a:ext cx="1149917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b:BillCommand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4325751" y="758157"/>
            <a:ext cx="24797" cy="58712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4247465" y="1018721"/>
            <a:ext cx="164384" cy="5474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0" name="TextBox 169"/>
          <p:cNvSpPr txBox="1"/>
          <p:nvPr/>
        </p:nvSpPr>
        <p:spPr>
          <a:xfrm>
            <a:off x="4646286" y="917613"/>
            <a:ext cx="769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calculatebill</a:t>
            </a:r>
            <a:r>
              <a:rPr lang="en-US" sz="1100" dirty="0"/>
              <a:t>()</a:t>
            </a:r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4280606" y="1359983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373505" y="1210170"/>
            <a:ext cx="153037" cy="10945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/>
          <p:cNvSpPr txBox="1"/>
          <p:nvPr/>
        </p:nvSpPr>
        <p:spPr>
          <a:xfrm>
            <a:off x="4622538" y="1189804"/>
            <a:ext cx="2079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bill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53660" y="835321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90800" y="1029495"/>
            <a:ext cx="16459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104">
            <a:extLst>
              <a:ext uri="{FF2B5EF4-FFF2-40B4-BE49-F238E27FC236}">
                <a16:creationId xmlns:a16="http://schemas.microsoft.com/office/drawing/2014/main" id="{67716D20-8BA8-4AEC-B9E2-06843E7A9269}"/>
              </a:ext>
            </a:extLst>
          </p:cNvPr>
          <p:cNvCxnSpPr/>
          <p:nvPr/>
        </p:nvCxnSpPr>
        <p:spPr>
          <a:xfrm rot="16200000" flipH="1">
            <a:off x="4370410" y="1098131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4BB08-0C6B-4EBE-ADE9-D7D0768BD661}"/>
              </a:ext>
            </a:extLst>
          </p:cNvPr>
          <p:cNvSpPr/>
          <p:nvPr/>
        </p:nvSpPr>
        <p:spPr>
          <a:xfrm>
            <a:off x="8343079" y="2498643"/>
            <a:ext cx="179545" cy="2121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40917E-8754-4F35-A5EE-691DED5DCF93}"/>
              </a:ext>
            </a:extLst>
          </p:cNvPr>
          <p:cNvCxnSpPr>
            <a:cxnSpLocks/>
            <a:stCxn id="76" idx="0"/>
            <a:endCxn id="40" idx="1"/>
          </p:cNvCxnSpPr>
          <p:nvPr/>
        </p:nvCxnSpPr>
        <p:spPr>
          <a:xfrm>
            <a:off x="4438073" y="2080192"/>
            <a:ext cx="2132929" cy="34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1F588E-3F76-460B-9310-D866CC22237A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822234" y="1515877"/>
            <a:ext cx="14889" cy="1442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62">
            <a:extLst>
              <a:ext uri="{FF2B5EF4-FFF2-40B4-BE49-F238E27FC236}">
                <a16:creationId xmlns:a16="http://schemas.microsoft.com/office/drawing/2014/main" id="{BCBB3BA9-375F-4899-AE7E-62B849B0AC7D}"/>
              </a:ext>
            </a:extLst>
          </p:cNvPr>
          <p:cNvSpPr/>
          <p:nvPr/>
        </p:nvSpPr>
        <p:spPr>
          <a:xfrm>
            <a:off x="9351595" y="1180450"/>
            <a:ext cx="9412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TableStatus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E32A38-BC85-4C0A-86BD-D97B70E5E4FF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0713467" y="1533789"/>
            <a:ext cx="5888" cy="50067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A8F520BA-30BB-4524-8E64-60A8C52C9B88}"/>
              </a:ext>
            </a:extLst>
          </p:cNvPr>
          <p:cNvSpPr/>
          <p:nvPr/>
        </p:nvSpPr>
        <p:spPr>
          <a:xfrm>
            <a:off x="10392220" y="1178877"/>
            <a:ext cx="654270" cy="35491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31E883-4222-46C4-B6B5-68E8590E1102}"/>
              </a:ext>
            </a:extLst>
          </p:cNvPr>
          <p:cNvSpPr txBox="1"/>
          <p:nvPr/>
        </p:nvSpPr>
        <p:spPr>
          <a:xfrm>
            <a:off x="7233798" y="2320588"/>
            <a:ext cx="102491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getTableStatus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D11F97E-E1D2-4373-ACE3-980BDB6C5412}"/>
              </a:ext>
            </a:extLst>
          </p:cNvPr>
          <p:cNvSpPr/>
          <p:nvPr/>
        </p:nvSpPr>
        <p:spPr>
          <a:xfrm>
            <a:off x="8359047" y="3564568"/>
            <a:ext cx="176297" cy="1812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056CF05-2395-40D3-82FC-A9DA2E495CA3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4526236" y="3202262"/>
            <a:ext cx="2086626" cy="247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72290D4-999B-43BE-A1B7-994CF00AA4D4}"/>
              </a:ext>
            </a:extLst>
          </p:cNvPr>
          <p:cNvSpPr txBox="1"/>
          <p:nvPr/>
        </p:nvSpPr>
        <p:spPr>
          <a:xfrm>
            <a:off x="4623948" y="4154626"/>
            <a:ext cx="1341679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clearOrderItemsFrom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AB72569-4818-4E5F-A95B-156C56539C35}"/>
              </a:ext>
            </a:extLst>
          </p:cNvPr>
          <p:cNvSpPr txBox="1"/>
          <p:nvPr/>
        </p:nvSpPr>
        <p:spPr>
          <a:xfrm>
            <a:off x="4655830" y="4409701"/>
            <a:ext cx="92475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updateTables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ACEFE9-70B9-48C8-A083-2E1482C374E9}"/>
              </a:ext>
            </a:extLst>
          </p:cNvPr>
          <p:cNvSpPr txBox="1"/>
          <p:nvPr/>
        </p:nvSpPr>
        <p:spPr>
          <a:xfrm>
            <a:off x="4650403" y="4630860"/>
            <a:ext cx="108593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updateStatistics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0BE490-6C50-4E8A-90D7-0896DDC25C38}"/>
              </a:ext>
            </a:extLst>
          </p:cNvPr>
          <p:cNvSpPr txBox="1"/>
          <p:nvPr/>
        </p:nvSpPr>
        <p:spPr>
          <a:xfrm>
            <a:off x="4586759" y="1451267"/>
            <a:ext cx="15652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createOrUpdateRevenue</a:t>
            </a:r>
            <a:r>
              <a:rPr lang="en-US" sz="1100" dirty="0"/>
              <a:t>()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AB187D-4DA4-44D3-87F8-4ED948D25C49}"/>
              </a:ext>
            </a:extLst>
          </p:cNvPr>
          <p:cNvSpPr/>
          <p:nvPr/>
        </p:nvSpPr>
        <p:spPr>
          <a:xfrm>
            <a:off x="4350548" y="1727103"/>
            <a:ext cx="182312" cy="103584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Curved Connector 104">
            <a:extLst>
              <a:ext uri="{FF2B5EF4-FFF2-40B4-BE49-F238E27FC236}">
                <a16:creationId xmlns:a16="http://schemas.microsoft.com/office/drawing/2014/main" id="{ADEDB02B-9B0B-4981-B969-A3D65E63FD2E}"/>
              </a:ext>
            </a:extLst>
          </p:cNvPr>
          <p:cNvCxnSpPr/>
          <p:nvPr/>
        </p:nvCxnSpPr>
        <p:spPr>
          <a:xfrm rot="16200000" flipH="1">
            <a:off x="4339936" y="1615065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2CDD12-E6E9-4A98-973C-B4F1CC15D8A0}"/>
              </a:ext>
            </a:extLst>
          </p:cNvPr>
          <p:cNvSpPr/>
          <p:nvPr/>
        </p:nvSpPr>
        <p:spPr>
          <a:xfrm>
            <a:off x="9747351" y="2545686"/>
            <a:ext cx="179545" cy="1222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5653FD8-6B60-4D1A-AC69-CA2960C6DF88}"/>
              </a:ext>
            </a:extLst>
          </p:cNvPr>
          <p:cNvSpPr/>
          <p:nvPr/>
        </p:nvSpPr>
        <p:spPr>
          <a:xfrm>
            <a:off x="8343779" y="2868972"/>
            <a:ext cx="179545" cy="1222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1E8B73F-FD18-49B2-A981-AB178ADC4E32}"/>
              </a:ext>
            </a:extLst>
          </p:cNvPr>
          <p:cNvCxnSpPr>
            <a:cxnSpLocks/>
          </p:cNvCxnSpPr>
          <p:nvPr/>
        </p:nvCxnSpPr>
        <p:spPr>
          <a:xfrm flipV="1">
            <a:off x="7266761" y="2496592"/>
            <a:ext cx="1089062" cy="179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61D6381-1902-4B6D-9DD0-CD8F4DEC2489}"/>
              </a:ext>
            </a:extLst>
          </p:cNvPr>
          <p:cNvSpPr txBox="1"/>
          <p:nvPr/>
        </p:nvSpPr>
        <p:spPr>
          <a:xfrm>
            <a:off x="8469080" y="2350391"/>
            <a:ext cx="124720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getNumberOfSeats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B874D3-7B06-48B2-8CB6-A7C63D204674}"/>
              </a:ext>
            </a:extLst>
          </p:cNvPr>
          <p:cNvSpPr txBox="1"/>
          <p:nvPr/>
        </p:nvSpPr>
        <p:spPr>
          <a:xfrm>
            <a:off x="4872948" y="4875032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updateOrders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71C94FC-A2C1-44FB-9B4C-E70CDBB5D766}"/>
              </a:ext>
            </a:extLst>
          </p:cNvPr>
          <p:cNvSpPr txBox="1"/>
          <p:nvPr/>
        </p:nvSpPr>
        <p:spPr>
          <a:xfrm>
            <a:off x="8243743" y="6540577"/>
            <a:ext cx="4069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ACF43C8-EAF4-4E93-A5BF-A07DC70A156F}"/>
              </a:ext>
            </a:extLst>
          </p:cNvPr>
          <p:cNvSpPr/>
          <p:nvPr/>
        </p:nvSpPr>
        <p:spPr>
          <a:xfrm>
            <a:off x="10617751" y="3824851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3845E00-0E22-4089-AB8D-01555DF902B9}"/>
              </a:ext>
            </a:extLst>
          </p:cNvPr>
          <p:cNvCxnSpPr>
            <a:cxnSpLocks/>
          </p:cNvCxnSpPr>
          <p:nvPr/>
        </p:nvCxnSpPr>
        <p:spPr>
          <a:xfrm>
            <a:off x="4519196" y="3836812"/>
            <a:ext cx="6098555" cy="113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DB978C9-E0C8-4FBB-A54F-5D1EBFD730E3}"/>
              </a:ext>
            </a:extLst>
          </p:cNvPr>
          <p:cNvSpPr txBox="1"/>
          <p:nvPr/>
        </p:nvSpPr>
        <p:spPr>
          <a:xfrm>
            <a:off x="4899112" y="3630983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setSelectedTable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(null)</a:t>
            </a:r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411571-1771-4BF5-A07D-5438283DB881}"/>
              </a:ext>
            </a:extLst>
          </p:cNvPr>
          <p:cNvSpPr/>
          <p:nvPr/>
        </p:nvSpPr>
        <p:spPr>
          <a:xfrm>
            <a:off x="4349910" y="2080192"/>
            <a:ext cx="176326" cy="2109898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Curved Connector 104">
            <a:extLst>
              <a:ext uri="{FF2B5EF4-FFF2-40B4-BE49-F238E27FC236}">
                <a16:creationId xmlns:a16="http://schemas.microsoft.com/office/drawing/2014/main" id="{1E24F878-66BF-4CB9-9940-B757464DB09C}"/>
              </a:ext>
            </a:extLst>
          </p:cNvPr>
          <p:cNvCxnSpPr/>
          <p:nvPr/>
        </p:nvCxnSpPr>
        <p:spPr>
          <a:xfrm rot="16200000" flipH="1">
            <a:off x="4359871" y="1936331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97C4F-45BC-46E4-A7DD-C74EE3B8F86D}"/>
              </a:ext>
            </a:extLst>
          </p:cNvPr>
          <p:cNvSpPr txBox="1"/>
          <p:nvPr/>
        </p:nvSpPr>
        <p:spPr>
          <a:xfrm>
            <a:off x="4616332" y="1777106"/>
            <a:ext cx="13180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updateStatusOfTable</a:t>
            </a:r>
            <a:r>
              <a:rPr lang="en-US" sz="1100" dirty="0"/>
              <a:t>()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C176D9-F09E-4407-AB64-57064F79E617}"/>
              </a:ext>
            </a:extLst>
          </p:cNvPr>
          <p:cNvSpPr/>
          <p:nvPr/>
        </p:nvSpPr>
        <p:spPr>
          <a:xfrm>
            <a:off x="7067444" y="3169259"/>
            <a:ext cx="197217" cy="4429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0" name="Rectangle 62">
            <a:extLst>
              <a:ext uri="{FF2B5EF4-FFF2-40B4-BE49-F238E27FC236}">
                <a16:creationId xmlns:a16="http://schemas.microsoft.com/office/drawing/2014/main" id="{8A5464C3-D765-422F-8662-05D46A1C2B45}"/>
              </a:ext>
            </a:extLst>
          </p:cNvPr>
          <p:cNvSpPr/>
          <p:nvPr/>
        </p:nvSpPr>
        <p:spPr>
          <a:xfrm>
            <a:off x="6612862" y="3044807"/>
            <a:ext cx="1050559" cy="3149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updatedTable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:Table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014A41A-07AE-4F23-8CE4-74F77DB85F27}"/>
              </a:ext>
            </a:extLst>
          </p:cNvPr>
          <p:cNvCxnSpPr>
            <a:cxnSpLocks/>
          </p:cNvCxnSpPr>
          <p:nvPr/>
        </p:nvCxnSpPr>
        <p:spPr>
          <a:xfrm>
            <a:off x="8534726" y="2570420"/>
            <a:ext cx="1232555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40EBCB7-17BA-4E64-8A9F-F6CF88BAF550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7263128" y="2710773"/>
            <a:ext cx="11697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5B37BE-AE68-4049-8306-4E71D4F16B3A}"/>
              </a:ext>
            </a:extLst>
          </p:cNvPr>
          <p:cNvCxnSpPr>
            <a:cxnSpLocks/>
          </p:cNvCxnSpPr>
          <p:nvPr/>
        </p:nvCxnSpPr>
        <p:spPr>
          <a:xfrm>
            <a:off x="7174980" y="3592974"/>
            <a:ext cx="0" cy="1799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044F4C3-10E2-44A8-A433-9199164DC536}"/>
              </a:ext>
            </a:extLst>
          </p:cNvPr>
          <p:cNvSpPr txBox="1"/>
          <p:nvPr/>
        </p:nvSpPr>
        <p:spPr>
          <a:xfrm>
            <a:off x="7243203" y="3343769"/>
            <a:ext cx="110677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getTableNumber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1CE13A1-DB3D-43CC-838C-F6C6F9973189}"/>
              </a:ext>
            </a:extLst>
          </p:cNvPr>
          <p:cNvCxnSpPr>
            <a:cxnSpLocks/>
          </p:cNvCxnSpPr>
          <p:nvPr/>
        </p:nvCxnSpPr>
        <p:spPr>
          <a:xfrm flipV="1">
            <a:off x="7285868" y="3564568"/>
            <a:ext cx="1073815" cy="91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75C222-7AD5-4CBC-ADC0-D5242A58FEF8}"/>
              </a:ext>
            </a:extLst>
          </p:cNvPr>
          <p:cNvCxnSpPr>
            <a:cxnSpLocks/>
          </p:cNvCxnSpPr>
          <p:nvPr/>
        </p:nvCxnSpPr>
        <p:spPr>
          <a:xfrm>
            <a:off x="4476433" y="4068738"/>
            <a:ext cx="6137414" cy="114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D5787F-90EF-4820-9ECC-EB195CD3D906}"/>
              </a:ext>
            </a:extLst>
          </p:cNvPr>
          <p:cNvSpPr/>
          <p:nvPr/>
        </p:nvSpPr>
        <p:spPr>
          <a:xfrm>
            <a:off x="10613847" y="4071188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C4454E6-C016-4F2F-8900-42762CF69832}"/>
              </a:ext>
            </a:extLst>
          </p:cNvPr>
          <p:cNvSpPr txBox="1"/>
          <p:nvPr/>
        </p:nvSpPr>
        <p:spPr>
          <a:xfrm>
            <a:off x="4896268" y="3894794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setTable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B7B7E1-9ED7-4150-8BAC-36449F95BEF4}"/>
              </a:ext>
            </a:extLst>
          </p:cNvPr>
          <p:cNvCxnSpPr>
            <a:cxnSpLocks/>
          </p:cNvCxnSpPr>
          <p:nvPr/>
        </p:nvCxnSpPr>
        <p:spPr>
          <a:xfrm>
            <a:off x="4421787" y="4352854"/>
            <a:ext cx="620068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2EAA6B-9089-4A10-97DB-C31433E1C2DC}"/>
              </a:ext>
            </a:extLst>
          </p:cNvPr>
          <p:cNvSpPr/>
          <p:nvPr/>
        </p:nvSpPr>
        <p:spPr>
          <a:xfrm>
            <a:off x="10622473" y="4343860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4462315-5370-48C8-A223-89B9C6331F11}"/>
              </a:ext>
            </a:extLst>
          </p:cNvPr>
          <p:cNvCxnSpPr>
            <a:cxnSpLocks/>
          </p:cNvCxnSpPr>
          <p:nvPr/>
        </p:nvCxnSpPr>
        <p:spPr>
          <a:xfrm>
            <a:off x="4397168" y="4583339"/>
            <a:ext cx="62166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1BDFBD4-0832-40A6-AD73-83ED318F33A2}"/>
              </a:ext>
            </a:extLst>
          </p:cNvPr>
          <p:cNvSpPr/>
          <p:nvPr/>
        </p:nvSpPr>
        <p:spPr>
          <a:xfrm>
            <a:off x="10613847" y="4574345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25E75D9-334D-46FB-8312-328369FFE915}"/>
              </a:ext>
            </a:extLst>
          </p:cNvPr>
          <p:cNvCxnSpPr>
            <a:cxnSpLocks/>
          </p:cNvCxnSpPr>
          <p:nvPr/>
        </p:nvCxnSpPr>
        <p:spPr>
          <a:xfrm>
            <a:off x="4438073" y="4813824"/>
            <a:ext cx="6184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81B20C-2FC9-47A4-A2A8-6B3865BF6842}"/>
              </a:ext>
            </a:extLst>
          </p:cNvPr>
          <p:cNvSpPr/>
          <p:nvPr/>
        </p:nvSpPr>
        <p:spPr>
          <a:xfrm>
            <a:off x="10622473" y="4804830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56FDD5-9F78-459C-9876-9FE5EF4C395D}"/>
              </a:ext>
            </a:extLst>
          </p:cNvPr>
          <p:cNvCxnSpPr>
            <a:cxnSpLocks/>
          </p:cNvCxnSpPr>
          <p:nvPr/>
        </p:nvCxnSpPr>
        <p:spPr>
          <a:xfrm>
            <a:off x="4373505" y="5050133"/>
            <a:ext cx="62403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AB05046-B3DD-4204-AFE0-4E1ED0C6165A}"/>
              </a:ext>
            </a:extLst>
          </p:cNvPr>
          <p:cNvSpPr/>
          <p:nvPr/>
        </p:nvSpPr>
        <p:spPr>
          <a:xfrm>
            <a:off x="10613847" y="5041139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D98B328-3AFC-4507-B079-2022419178E0}"/>
              </a:ext>
            </a:extLst>
          </p:cNvPr>
          <p:cNvCxnSpPr>
            <a:cxnSpLocks/>
          </p:cNvCxnSpPr>
          <p:nvPr/>
        </p:nvCxnSpPr>
        <p:spPr>
          <a:xfrm>
            <a:off x="4397168" y="5280417"/>
            <a:ext cx="62146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9B6D5F-0197-41DC-9F96-C0C4FEB289AF}"/>
              </a:ext>
            </a:extLst>
          </p:cNvPr>
          <p:cNvSpPr/>
          <p:nvPr/>
        </p:nvSpPr>
        <p:spPr>
          <a:xfrm>
            <a:off x="10611864" y="5271423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DC00957-D803-4CD6-AFD0-459EFCD17B17}"/>
              </a:ext>
            </a:extLst>
          </p:cNvPr>
          <p:cNvSpPr txBox="1"/>
          <p:nvPr/>
        </p:nvSpPr>
        <p:spPr>
          <a:xfrm>
            <a:off x="4866534" y="5105315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updateMenu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56" name="Curved Connector 51">
            <a:extLst>
              <a:ext uri="{FF2B5EF4-FFF2-40B4-BE49-F238E27FC236}">
                <a16:creationId xmlns:a16="http://schemas.microsoft.com/office/drawing/2014/main" id="{512A6496-9593-4A99-AD74-6E3A1C109A85}"/>
              </a:ext>
            </a:extLst>
          </p:cNvPr>
          <p:cNvCxnSpPr/>
          <p:nvPr/>
        </p:nvCxnSpPr>
        <p:spPr>
          <a:xfrm rot="16200000" flipH="1">
            <a:off x="4305225" y="6265130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7EA129-AA23-4DC8-B691-8672CA1EC827}"/>
              </a:ext>
            </a:extLst>
          </p:cNvPr>
          <p:cNvSpPr txBox="1"/>
          <p:nvPr/>
        </p:nvSpPr>
        <p:spPr>
          <a:xfrm>
            <a:off x="3179355" y="6281970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B445B0D-1F59-4E2A-999F-7415103237C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83743" y="6493245"/>
            <a:ext cx="164591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81BABD1-F5D7-42B6-963D-71BE97EBCE5D}"/>
              </a:ext>
            </a:extLst>
          </p:cNvPr>
          <p:cNvSpPr txBox="1"/>
          <p:nvPr/>
        </p:nvSpPr>
        <p:spPr>
          <a:xfrm>
            <a:off x="4505028" y="5346037"/>
            <a:ext cx="18195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Generate </a:t>
            </a:r>
            <a:r>
              <a:rPr lang="en-US" sz="1100" dirty="0" err="1"/>
              <a:t>CommandResult</a:t>
            </a:r>
            <a:r>
              <a:rPr lang="en-US" sz="1100" dirty="0"/>
              <a:t>()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81C5015-3F22-4D7C-A9E7-AEE35F805C33}"/>
              </a:ext>
            </a:extLst>
          </p:cNvPr>
          <p:cNvSpPr/>
          <p:nvPr/>
        </p:nvSpPr>
        <p:spPr>
          <a:xfrm>
            <a:off x="4376999" y="5639941"/>
            <a:ext cx="130260" cy="58654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CDA2070-712B-430D-B681-65959D6B9993}"/>
              </a:ext>
            </a:extLst>
          </p:cNvPr>
          <p:cNvSpPr/>
          <p:nvPr/>
        </p:nvSpPr>
        <p:spPr>
          <a:xfrm>
            <a:off x="5290798" y="5924936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3F47222-72AE-4AE5-9D9E-717DD36BB537}"/>
              </a:ext>
            </a:extLst>
          </p:cNvPr>
          <p:cNvCxnSpPr>
            <a:endCxn id="199" idx="1"/>
          </p:cNvCxnSpPr>
          <p:nvPr/>
        </p:nvCxnSpPr>
        <p:spPr>
          <a:xfrm flipV="1">
            <a:off x="4494075" y="5761864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FFEED14-77F8-4C8E-BF29-DBC13631C618}"/>
              </a:ext>
            </a:extLst>
          </p:cNvPr>
          <p:cNvCxnSpPr/>
          <p:nvPr/>
        </p:nvCxnSpPr>
        <p:spPr>
          <a:xfrm flipV="1">
            <a:off x="4494075" y="6060435"/>
            <a:ext cx="9328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664ED8-00C7-4E55-9DE6-E71EC2635249}"/>
              </a:ext>
            </a:extLst>
          </p:cNvPr>
          <p:cNvCxnSpPr>
            <a:cxnSpLocks/>
            <a:stCxn id="194" idx="0"/>
          </p:cNvCxnSpPr>
          <p:nvPr/>
        </p:nvCxnSpPr>
        <p:spPr>
          <a:xfrm>
            <a:off x="5364883" y="5924936"/>
            <a:ext cx="0" cy="579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9" name="Rectangle 62">
            <a:extLst>
              <a:ext uri="{FF2B5EF4-FFF2-40B4-BE49-F238E27FC236}">
                <a16:creationId xmlns:a16="http://schemas.microsoft.com/office/drawing/2014/main" id="{646276CC-F2B8-4057-9C87-AB5EF67C9E63}"/>
              </a:ext>
            </a:extLst>
          </p:cNvPr>
          <p:cNvSpPr/>
          <p:nvPr/>
        </p:nvSpPr>
        <p:spPr>
          <a:xfrm>
            <a:off x="4755984" y="5577246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0" name="Curved Connector 12">
            <a:extLst>
              <a:ext uri="{FF2B5EF4-FFF2-40B4-BE49-F238E27FC236}">
                <a16:creationId xmlns:a16="http://schemas.microsoft.com/office/drawing/2014/main" id="{4E7E7761-6A4B-48B4-A6B8-EFEC7D9EB9F5}"/>
              </a:ext>
            </a:extLst>
          </p:cNvPr>
          <p:cNvCxnSpPr/>
          <p:nvPr/>
        </p:nvCxnSpPr>
        <p:spPr>
          <a:xfrm rot="16200000" flipH="1">
            <a:off x="4323157" y="5507767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C7CA8069-F184-445D-954B-B4F17D92434E}"/>
              </a:ext>
            </a:extLst>
          </p:cNvPr>
          <p:cNvSpPr txBox="1"/>
          <p:nvPr/>
        </p:nvSpPr>
        <p:spPr>
          <a:xfrm>
            <a:off x="4304470" y="6335058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581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/>
          <p:cNvSpPr/>
          <p:nvPr/>
        </p:nvSpPr>
        <p:spPr>
          <a:xfrm>
            <a:off x="838200" y="299155"/>
            <a:ext cx="4279176" cy="69398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5217408" y="298741"/>
            <a:ext cx="4941048" cy="69398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7053798" y="1162416"/>
            <a:ext cx="8876" cy="48685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62"/>
          <p:cNvSpPr/>
          <p:nvPr/>
        </p:nvSpPr>
        <p:spPr>
          <a:xfrm>
            <a:off x="6550216" y="826989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bill:Bill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41216" y="1997032"/>
            <a:ext cx="190353" cy="8089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5437753" y="1776813"/>
            <a:ext cx="1140031" cy="3149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dailyRevenue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DailyRevenue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86" idx="2"/>
          </p:cNvCxnSpPr>
          <p:nvPr/>
        </p:nvCxnSpPr>
        <p:spPr>
          <a:xfrm>
            <a:off x="6036393" y="2805985"/>
            <a:ext cx="0" cy="40121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62"/>
          <p:cNvSpPr/>
          <p:nvPr/>
        </p:nvSpPr>
        <p:spPr>
          <a:xfrm>
            <a:off x="2621429" y="392764"/>
            <a:ext cx="1149917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b:BillCommand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3192420" y="671403"/>
            <a:ext cx="21370" cy="65144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114134" y="931968"/>
            <a:ext cx="182140" cy="60583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0" name="TextBox 169"/>
          <p:cNvSpPr txBox="1"/>
          <p:nvPr/>
        </p:nvSpPr>
        <p:spPr>
          <a:xfrm>
            <a:off x="3573622" y="897523"/>
            <a:ext cx="769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calculatebill</a:t>
            </a:r>
            <a:r>
              <a:rPr lang="en-US" sz="1100" dirty="0"/>
              <a:t>()</a:t>
            </a:r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3147275" y="1455588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240174" y="1188429"/>
            <a:ext cx="140259" cy="242098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/>
          <p:cNvSpPr txBox="1"/>
          <p:nvPr/>
        </p:nvSpPr>
        <p:spPr>
          <a:xfrm>
            <a:off x="3535342" y="1289308"/>
            <a:ext cx="2079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bill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00200" y="752287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57200" y="953653"/>
            <a:ext cx="26672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104">
            <a:extLst>
              <a:ext uri="{FF2B5EF4-FFF2-40B4-BE49-F238E27FC236}">
                <a16:creationId xmlns:a16="http://schemas.microsoft.com/office/drawing/2014/main" id="{67716D20-8BA8-4AEC-B9E2-06843E7A9269}"/>
              </a:ext>
            </a:extLst>
          </p:cNvPr>
          <p:cNvCxnSpPr/>
          <p:nvPr/>
        </p:nvCxnSpPr>
        <p:spPr>
          <a:xfrm rot="16200000" flipH="1">
            <a:off x="3237079" y="1104043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4BB08-0C6B-4EBE-ADE9-D7D0768BD661}"/>
              </a:ext>
            </a:extLst>
          </p:cNvPr>
          <p:cNvSpPr/>
          <p:nvPr/>
        </p:nvSpPr>
        <p:spPr>
          <a:xfrm>
            <a:off x="6964405" y="2285875"/>
            <a:ext cx="179545" cy="1222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40917E-8754-4F35-A5EE-691DED5DCF93}"/>
              </a:ext>
            </a:extLst>
          </p:cNvPr>
          <p:cNvCxnSpPr>
            <a:cxnSpLocks/>
            <a:stCxn id="98" idx="0"/>
            <a:endCxn id="40" idx="1"/>
          </p:cNvCxnSpPr>
          <p:nvPr/>
        </p:nvCxnSpPr>
        <p:spPr>
          <a:xfrm>
            <a:off x="3296606" y="1913786"/>
            <a:ext cx="2141147" cy="204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nip Single Corner Rectangle 3">
            <a:extLst>
              <a:ext uri="{FF2B5EF4-FFF2-40B4-BE49-F238E27FC236}">
                <a16:creationId xmlns:a16="http://schemas.microsoft.com/office/drawing/2014/main" id="{A0BF3C02-FB1B-4ECA-8B4B-55DF3FE5340F}"/>
              </a:ext>
            </a:extLst>
          </p:cNvPr>
          <p:cNvSpPr/>
          <p:nvPr/>
        </p:nvSpPr>
        <p:spPr>
          <a:xfrm flipV="1">
            <a:off x="1402931" y="4091527"/>
            <a:ext cx="533400" cy="373343"/>
          </a:xfrm>
          <a:prstGeom prst="snip1Rect">
            <a:avLst>
              <a:gd name="adj" fmla="val 366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4A3DEA-8BC5-4986-883D-9D3514F45626}"/>
              </a:ext>
            </a:extLst>
          </p:cNvPr>
          <p:cNvSpPr txBox="1"/>
          <p:nvPr/>
        </p:nvSpPr>
        <p:spPr>
          <a:xfrm>
            <a:off x="1517116" y="4146979"/>
            <a:ext cx="3597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CB4270-A481-463B-9CC3-7EAF490E18E2}"/>
              </a:ext>
            </a:extLst>
          </p:cNvPr>
          <p:cNvSpPr txBox="1"/>
          <p:nvPr/>
        </p:nvSpPr>
        <p:spPr>
          <a:xfrm>
            <a:off x="1991057" y="4157726"/>
            <a:ext cx="11227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[until end of list]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1F588E-3F76-460B-9310-D866CC22237A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8020169" y="1157664"/>
            <a:ext cx="25732" cy="60048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62">
            <a:extLst>
              <a:ext uri="{FF2B5EF4-FFF2-40B4-BE49-F238E27FC236}">
                <a16:creationId xmlns:a16="http://schemas.microsoft.com/office/drawing/2014/main" id="{BCBB3BA9-375F-4899-AE7E-62B849B0AC7D}"/>
              </a:ext>
            </a:extLst>
          </p:cNvPr>
          <p:cNvSpPr/>
          <p:nvPr/>
        </p:nvSpPr>
        <p:spPr>
          <a:xfrm>
            <a:off x="7684250" y="822237"/>
            <a:ext cx="723301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E32A38-BC85-4C0A-86BD-D97B70E5E4FF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8875043" y="1188429"/>
            <a:ext cx="12011" cy="48424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A8F520BA-30BB-4524-8E64-60A8C52C9B88}"/>
              </a:ext>
            </a:extLst>
          </p:cNvPr>
          <p:cNvSpPr/>
          <p:nvPr/>
        </p:nvSpPr>
        <p:spPr>
          <a:xfrm>
            <a:off x="8501571" y="833517"/>
            <a:ext cx="770966" cy="35491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Revenue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:Revenue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31E883-4222-46C4-B6B5-68E8590E1102}"/>
              </a:ext>
            </a:extLst>
          </p:cNvPr>
          <p:cNvSpPr txBox="1"/>
          <p:nvPr/>
        </p:nvSpPr>
        <p:spPr>
          <a:xfrm>
            <a:off x="6107570" y="2107821"/>
            <a:ext cx="58923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getDay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D11F97E-E1D2-4373-ACE3-980BDB6C5412}"/>
              </a:ext>
            </a:extLst>
          </p:cNvPr>
          <p:cNvSpPr/>
          <p:nvPr/>
        </p:nvSpPr>
        <p:spPr>
          <a:xfrm>
            <a:off x="7963607" y="3235293"/>
            <a:ext cx="176297" cy="1812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056CF05-2395-40D3-82FC-A9DA2E495CA3}"/>
              </a:ext>
            </a:extLst>
          </p:cNvPr>
          <p:cNvCxnSpPr>
            <a:cxnSpLocks/>
          </p:cNvCxnSpPr>
          <p:nvPr/>
        </p:nvCxnSpPr>
        <p:spPr>
          <a:xfrm>
            <a:off x="3321987" y="3232788"/>
            <a:ext cx="46341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9F494E-787F-443A-8FCC-98F93345279D}"/>
              </a:ext>
            </a:extLst>
          </p:cNvPr>
          <p:cNvSpPr txBox="1"/>
          <p:nvPr/>
        </p:nvSpPr>
        <p:spPr>
          <a:xfrm>
            <a:off x="3440033" y="3008234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hasRevenue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dailyRevenue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2290D4-999B-43BE-A1B7-994CF00AA4D4}"/>
              </a:ext>
            </a:extLst>
          </p:cNvPr>
          <p:cNvSpPr txBox="1"/>
          <p:nvPr/>
        </p:nvSpPr>
        <p:spPr>
          <a:xfrm>
            <a:off x="3755574" y="4150050"/>
            <a:ext cx="52127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getYear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AB72569-4818-4E5F-A95B-156C56539C35}"/>
              </a:ext>
            </a:extLst>
          </p:cNvPr>
          <p:cNvSpPr txBox="1"/>
          <p:nvPr/>
        </p:nvSpPr>
        <p:spPr>
          <a:xfrm>
            <a:off x="3750266" y="4481147"/>
            <a:ext cx="653556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getMonth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ACEFE9-70B9-48C8-A083-2E1482C374E9}"/>
              </a:ext>
            </a:extLst>
          </p:cNvPr>
          <p:cNvSpPr txBox="1"/>
          <p:nvPr/>
        </p:nvSpPr>
        <p:spPr>
          <a:xfrm>
            <a:off x="3749860" y="4811855"/>
            <a:ext cx="58971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getDay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BBFA5A8-ABBC-4A9D-A3D8-F87C61C89C00}"/>
              </a:ext>
            </a:extLst>
          </p:cNvPr>
          <p:cNvSpPr/>
          <p:nvPr/>
        </p:nvSpPr>
        <p:spPr>
          <a:xfrm>
            <a:off x="8794331" y="4322538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3B56CB7-3C3D-4CE3-A904-239D66B6F86E}"/>
              </a:ext>
            </a:extLst>
          </p:cNvPr>
          <p:cNvCxnSpPr>
            <a:cxnSpLocks/>
          </p:cNvCxnSpPr>
          <p:nvPr/>
        </p:nvCxnSpPr>
        <p:spPr>
          <a:xfrm>
            <a:off x="3396306" y="4319327"/>
            <a:ext cx="5428190" cy="8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539DA1E-A579-41CE-9F4D-449F84E31A70}"/>
              </a:ext>
            </a:extLst>
          </p:cNvPr>
          <p:cNvSpPr/>
          <p:nvPr/>
        </p:nvSpPr>
        <p:spPr>
          <a:xfrm>
            <a:off x="8794331" y="4684503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0490E9B-CCF2-405B-9E36-AF82E157B9C3}"/>
              </a:ext>
            </a:extLst>
          </p:cNvPr>
          <p:cNvCxnSpPr>
            <a:cxnSpLocks/>
          </p:cNvCxnSpPr>
          <p:nvPr/>
        </p:nvCxnSpPr>
        <p:spPr>
          <a:xfrm>
            <a:off x="3321987" y="4650563"/>
            <a:ext cx="5502509" cy="189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DE68F85-55C6-443A-B88C-C44459CE68C4}"/>
              </a:ext>
            </a:extLst>
          </p:cNvPr>
          <p:cNvSpPr/>
          <p:nvPr/>
        </p:nvSpPr>
        <p:spPr>
          <a:xfrm>
            <a:off x="8794331" y="4986932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AB83C8B-E33F-418E-8AC3-2696EDD1AE32}"/>
              </a:ext>
            </a:extLst>
          </p:cNvPr>
          <p:cNvCxnSpPr>
            <a:cxnSpLocks/>
          </p:cNvCxnSpPr>
          <p:nvPr/>
        </p:nvCxnSpPr>
        <p:spPr>
          <a:xfrm>
            <a:off x="3353641" y="5017176"/>
            <a:ext cx="54547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10BE490-6C50-4E8A-90D7-0896DDC25C38}"/>
              </a:ext>
            </a:extLst>
          </p:cNvPr>
          <p:cNvSpPr txBox="1"/>
          <p:nvPr/>
        </p:nvSpPr>
        <p:spPr>
          <a:xfrm>
            <a:off x="3457868" y="1585803"/>
            <a:ext cx="15652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createOrUpdateRevenue</a:t>
            </a:r>
            <a:r>
              <a:rPr lang="en-US" sz="1100" dirty="0"/>
              <a:t>()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AB187D-4DA4-44D3-87F8-4ED948D25C49}"/>
              </a:ext>
            </a:extLst>
          </p:cNvPr>
          <p:cNvSpPr/>
          <p:nvPr/>
        </p:nvSpPr>
        <p:spPr>
          <a:xfrm>
            <a:off x="3217217" y="1913786"/>
            <a:ext cx="158778" cy="4944214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Curved Connector 104">
            <a:extLst>
              <a:ext uri="{FF2B5EF4-FFF2-40B4-BE49-F238E27FC236}">
                <a16:creationId xmlns:a16="http://schemas.microsoft.com/office/drawing/2014/main" id="{ADEDB02B-9B0B-4981-B969-A3D65E63FD2E}"/>
              </a:ext>
            </a:extLst>
          </p:cNvPr>
          <p:cNvCxnSpPr/>
          <p:nvPr/>
        </p:nvCxnSpPr>
        <p:spPr>
          <a:xfrm rot="16200000" flipH="1">
            <a:off x="3206605" y="1752012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2CDD12-E6E9-4A98-973C-B4F1CC15D8A0}"/>
              </a:ext>
            </a:extLst>
          </p:cNvPr>
          <p:cNvSpPr/>
          <p:nvPr/>
        </p:nvSpPr>
        <p:spPr>
          <a:xfrm>
            <a:off x="6969854" y="2473870"/>
            <a:ext cx="179545" cy="1222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5653FD8-6B60-4D1A-AC69-CA2960C6DF88}"/>
              </a:ext>
            </a:extLst>
          </p:cNvPr>
          <p:cNvSpPr/>
          <p:nvPr/>
        </p:nvSpPr>
        <p:spPr>
          <a:xfrm>
            <a:off x="6965105" y="2656205"/>
            <a:ext cx="179545" cy="1222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1E8B73F-FD18-49B2-A981-AB178ADC4E32}"/>
              </a:ext>
            </a:extLst>
          </p:cNvPr>
          <p:cNvCxnSpPr>
            <a:cxnSpLocks/>
          </p:cNvCxnSpPr>
          <p:nvPr/>
        </p:nvCxnSpPr>
        <p:spPr>
          <a:xfrm flipV="1">
            <a:off x="6140533" y="2282138"/>
            <a:ext cx="832953" cy="1962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899EB83-0AD6-44E8-A21A-8FAB704B167E}"/>
              </a:ext>
            </a:extLst>
          </p:cNvPr>
          <p:cNvCxnSpPr>
            <a:cxnSpLocks/>
          </p:cNvCxnSpPr>
          <p:nvPr/>
        </p:nvCxnSpPr>
        <p:spPr>
          <a:xfrm flipV="1">
            <a:off x="6140533" y="2473801"/>
            <a:ext cx="823872" cy="885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EF3DA98-B161-423E-A14C-BF505A96BC62}"/>
              </a:ext>
            </a:extLst>
          </p:cNvPr>
          <p:cNvCxnSpPr>
            <a:cxnSpLocks/>
          </p:cNvCxnSpPr>
          <p:nvPr/>
        </p:nvCxnSpPr>
        <p:spPr>
          <a:xfrm>
            <a:off x="6140533" y="2664989"/>
            <a:ext cx="8238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61D6381-1902-4B6D-9DD0-CD8F4DEC2489}"/>
              </a:ext>
            </a:extLst>
          </p:cNvPr>
          <p:cNvSpPr txBox="1"/>
          <p:nvPr/>
        </p:nvSpPr>
        <p:spPr>
          <a:xfrm>
            <a:off x="6134562" y="2304593"/>
            <a:ext cx="69843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getMonth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00EA6A-E4E7-468B-8567-466A7296FBC8}"/>
              </a:ext>
            </a:extLst>
          </p:cNvPr>
          <p:cNvSpPr txBox="1"/>
          <p:nvPr/>
        </p:nvSpPr>
        <p:spPr>
          <a:xfrm>
            <a:off x="6107289" y="2473801"/>
            <a:ext cx="58923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getYear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2ED5D-9D8E-4FD2-B859-939A63B9F0EC}"/>
              </a:ext>
            </a:extLst>
          </p:cNvPr>
          <p:cNvSpPr/>
          <p:nvPr/>
        </p:nvSpPr>
        <p:spPr>
          <a:xfrm>
            <a:off x="8790883" y="5508146"/>
            <a:ext cx="157202" cy="4241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3004DDB-886C-4ED1-842E-12709BA70E63}"/>
              </a:ext>
            </a:extLst>
          </p:cNvPr>
          <p:cNvCxnSpPr>
            <a:cxnSpLocks/>
          </p:cNvCxnSpPr>
          <p:nvPr/>
        </p:nvCxnSpPr>
        <p:spPr>
          <a:xfrm>
            <a:off x="3374560" y="5521945"/>
            <a:ext cx="5416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9B874D3-7B06-48B2-8CB6-A7C63D204674}"/>
              </a:ext>
            </a:extLst>
          </p:cNvPr>
          <p:cNvSpPr txBox="1"/>
          <p:nvPr/>
        </p:nvSpPr>
        <p:spPr>
          <a:xfrm>
            <a:off x="3606262" y="5335733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addToRevenue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6582008-DABC-4B82-A4E7-D58395277788}"/>
              </a:ext>
            </a:extLst>
          </p:cNvPr>
          <p:cNvSpPr/>
          <p:nvPr/>
        </p:nvSpPr>
        <p:spPr>
          <a:xfrm>
            <a:off x="1174331" y="3561678"/>
            <a:ext cx="8534400" cy="2725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nip Single Corner Rectangle 3">
            <a:extLst>
              <a:ext uri="{FF2B5EF4-FFF2-40B4-BE49-F238E27FC236}">
                <a16:creationId xmlns:a16="http://schemas.microsoft.com/office/drawing/2014/main" id="{C6895410-1E51-4A26-87F0-176BFF081C2B}"/>
              </a:ext>
            </a:extLst>
          </p:cNvPr>
          <p:cNvSpPr/>
          <p:nvPr/>
        </p:nvSpPr>
        <p:spPr>
          <a:xfrm flipV="1">
            <a:off x="1174331" y="3570303"/>
            <a:ext cx="533400" cy="373343"/>
          </a:xfrm>
          <a:prstGeom prst="snip1Rect">
            <a:avLst>
              <a:gd name="adj" fmla="val 366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97EB330-3AD7-4F08-8F13-A9A1B41D1FA0}"/>
              </a:ext>
            </a:extLst>
          </p:cNvPr>
          <p:cNvSpPr txBox="1"/>
          <p:nvPr/>
        </p:nvSpPr>
        <p:spPr>
          <a:xfrm>
            <a:off x="1288516" y="3625755"/>
            <a:ext cx="3597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alt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E93427-B0FD-4644-8ED6-3D0026CA441B}"/>
              </a:ext>
            </a:extLst>
          </p:cNvPr>
          <p:cNvSpPr txBox="1"/>
          <p:nvPr/>
        </p:nvSpPr>
        <p:spPr>
          <a:xfrm>
            <a:off x="1762457" y="3636502"/>
            <a:ext cx="4069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[true]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7A10FFD-D56B-4FB3-B143-B9F789E399BD}"/>
              </a:ext>
            </a:extLst>
          </p:cNvPr>
          <p:cNvSpPr/>
          <p:nvPr/>
        </p:nvSpPr>
        <p:spPr>
          <a:xfrm>
            <a:off x="1174331" y="6287127"/>
            <a:ext cx="8534392" cy="50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71C94FC-A2C1-44FB-9B4C-E70CDBB5D766}"/>
              </a:ext>
            </a:extLst>
          </p:cNvPr>
          <p:cNvSpPr txBox="1"/>
          <p:nvPr/>
        </p:nvSpPr>
        <p:spPr>
          <a:xfrm>
            <a:off x="1328307" y="6307951"/>
            <a:ext cx="4069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[else]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ACF43C8-EAF4-4E93-A5BF-A07DC70A156F}"/>
              </a:ext>
            </a:extLst>
          </p:cNvPr>
          <p:cNvSpPr/>
          <p:nvPr/>
        </p:nvSpPr>
        <p:spPr>
          <a:xfrm>
            <a:off x="7936697" y="3857147"/>
            <a:ext cx="203207" cy="120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3845E00-0E22-4089-AB8D-01555DF902B9}"/>
              </a:ext>
            </a:extLst>
          </p:cNvPr>
          <p:cNvCxnSpPr>
            <a:cxnSpLocks/>
          </p:cNvCxnSpPr>
          <p:nvPr/>
        </p:nvCxnSpPr>
        <p:spPr>
          <a:xfrm>
            <a:off x="3323167" y="3854642"/>
            <a:ext cx="460605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DB978C9-E0C8-4FBB-A54F-5D1EBFD730E3}"/>
              </a:ext>
            </a:extLst>
          </p:cNvPr>
          <p:cNvSpPr txBox="1"/>
          <p:nvPr/>
        </p:nvSpPr>
        <p:spPr>
          <a:xfrm>
            <a:off x="3413123" y="3630088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getFilteredRevenueList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B12CEA9-9ECB-40EC-83D5-12C3251C9F18}"/>
              </a:ext>
            </a:extLst>
          </p:cNvPr>
          <p:cNvSpPr/>
          <p:nvPr/>
        </p:nvSpPr>
        <p:spPr>
          <a:xfrm>
            <a:off x="2231483" y="5285519"/>
            <a:ext cx="6812454" cy="775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nip Single Corner Rectangle 3">
            <a:extLst>
              <a:ext uri="{FF2B5EF4-FFF2-40B4-BE49-F238E27FC236}">
                <a16:creationId xmlns:a16="http://schemas.microsoft.com/office/drawing/2014/main" id="{BDBF4BAA-DDAE-42F1-9F52-E8B63E109C6F}"/>
              </a:ext>
            </a:extLst>
          </p:cNvPr>
          <p:cNvSpPr/>
          <p:nvPr/>
        </p:nvSpPr>
        <p:spPr>
          <a:xfrm flipV="1">
            <a:off x="2231483" y="5293050"/>
            <a:ext cx="490176" cy="249067"/>
          </a:xfrm>
          <a:prstGeom prst="snip1Rect">
            <a:avLst>
              <a:gd name="adj" fmla="val 366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6FAE64B-CD85-4B68-8670-D72C2C3A39E1}"/>
              </a:ext>
            </a:extLst>
          </p:cNvPr>
          <p:cNvSpPr txBox="1"/>
          <p:nvPr/>
        </p:nvSpPr>
        <p:spPr>
          <a:xfrm>
            <a:off x="2345669" y="5349596"/>
            <a:ext cx="330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alt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6FF4FF6-3C44-46CA-AD11-0B99E7C4CBEF}"/>
              </a:ext>
            </a:extLst>
          </p:cNvPr>
          <p:cNvSpPr txBox="1"/>
          <p:nvPr/>
        </p:nvSpPr>
        <p:spPr>
          <a:xfrm>
            <a:off x="2797786" y="5329726"/>
            <a:ext cx="11227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E5D673-D7E4-4FC6-8AF4-67DE8643FB40}"/>
              </a:ext>
            </a:extLst>
          </p:cNvPr>
          <p:cNvSpPr/>
          <p:nvPr/>
        </p:nvSpPr>
        <p:spPr>
          <a:xfrm>
            <a:off x="1402932" y="4082901"/>
            <a:ext cx="7924800" cy="2093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B0F8103-95CE-4234-B94D-CF53AEF1EAA1}"/>
              </a:ext>
            </a:extLst>
          </p:cNvPr>
          <p:cNvSpPr/>
          <p:nvPr/>
        </p:nvSpPr>
        <p:spPr>
          <a:xfrm>
            <a:off x="7923058" y="6544056"/>
            <a:ext cx="194222" cy="1526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6483875-905C-495E-90C6-DCA9F81016CC}"/>
              </a:ext>
            </a:extLst>
          </p:cNvPr>
          <p:cNvCxnSpPr>
            <a:cxnSpLocks/>
          </p:cNvCxnSpPr>
          <p:nvPr/>
        </p:nvCxnSpPr>
        <p:spPr>
          <a:xfrm>
            <a:off x="3321987" y="6558845"/>
            <a:ext cx="46048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C4AFBE3-2FA0-4C80-AF93-C22E74382EDE}"/>
              </a:ext>
            </a:extLst>
          </p:cNvPr>
          <p:cNvSpPr txBox="1"/>
          <p:nvPr/>
        </p:nvSpPr>
        <p:spPr>
          <a:xfrm>
            <a:off x="3398202" y="6327916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addRevenue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dailyRevenue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4FA5C04-51FB-4DD3-BDAA-F42A844CE136}"/>
              </a:ext>
            </a:extLst>
          </p:cNvPr>
          <p:cNvSpPr/>
          <p:nvPr/>
        </p:nvSpPr>
        <p:spPr>
          <a:xfrm>
            <a:off x="6958909" y="5704441"/>
            <a:ext cx="179545" cy="142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599CA82-B3E9-46E8-BED7-1AADF4CE216E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7156052" y="5720208"/>
            <a:ext cx="1634831" cy="7404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126FA23-ED62-483E-98B2-776050A8FD31}"/>
              </a:ext>
            </a:extLst>
          </p:cNvPr>
          <p:cNvSpPr txBox="1"/>
          <p:nvPr/>
        </p:nvSpPr>
        <p:spPr>
          <a:xfrm>
            <a:off x="7238486" y="5566616"/>
            <a:ext cx="73631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geTotalBill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/>
          <p:cNvSpPr/>
          <p:nvPr/>
        </p:nvSpPr>
        <p:spPr>
          <a:xfrm>
            <a:off x="457200" y="609597"/>
            <a:ext cx="3626342" cy="600292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4163846" y="609597"/>
            <a:ext cx="7189954" cy="6002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5776452" y="1584367"/>
            <a:ext cx="0" cy="11103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2801753" y="2088903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getRestOrRant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84" name="Rectangle 62"/>
          <p:cNvSpPr/>
          <p:nvPr/>
        </p:nvSpPr>
        <p:spPr>
          <a:xfrm>
            <a:off x="5263994" y="1248940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:ReadOnly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704688" y="2275525"/>
            <a:ext cx="131721" cy="1404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4286009" y="125811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4706827" y="1558291"/>
            <a:ext cx="10316" cy="12719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33682" y="1877217"/>
            <a:ext cx="139759" cy="1801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358563" y="1905001"/>
            <a:ext cx="22751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85930" y="2088903"/>
            <a:ext cx="656202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getMenu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793328" y="2295770"/>
            <a:ext cx="9230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2"/>
          <p:cNvSpPr/>
          <p:nvPr/>
        </p:nvSpPr>
        <p:spPr>
          <a:xfrm>
            <a:off x="1675698" y="849964"/>
            <a:ext cx="1149917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b:BillCommand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2246688" y="1093354"/>
            <a:ext cx="6981" cy="55191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2168403" y="1353918"/>
            <a:ext cx="140259" cy="50989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6" name="Rectangle 62"/>
          <p:cNvSpPr/>
          <p:nvPr/>
        </p:nvSpPr>
        <p:spPr>
          <a:xfrm>
            <a:off x="6385819" y="1248940"/>
            <a:ext cx="841636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tableToBill:Tables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6806637" y="1600201"/>
            <a:ext cx="0" cy="153441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4" name="Rectangle 143"/>
          <p:cNvSpPr/>
          <p:nvPr/>
        </p:nvSpPr>
        <p:spPr>
          <a:xfrm>
            <a:off x="4630500" y="2275525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2306383" y="2286001"/>
            <a:ext cx="23600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478477" y="1455626"/>
            <a:ext cx="769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calculatebill</a:t>
            </a:r>
            <a:r>
              <a:rPr lang="en-US" sz="1100" dirty="0"/>
              <a:t>()</a:t>
            </a:r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2189414" y="5978903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294444" y="1846805"/>
            <a:ext cx="105728" cy="412421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/>
          <p:cNvSpPr txBox="1"/>
          <p:nvPr/>
        </p:nvSpPr>
        <p:spPr>
          <a:xfrm>
            <a:off x="2515381" y="6079125"/>
            <a:ext cx="2079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bill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0691" y="1153804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76200" y="1375604"/>
            <a:ext cx="21025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1A65CC-EB82-4577-9F1C-F13B10DBFFF5}"/>
              </a:ext>
            </a:extLst>
          </p:cNvPr>
          <p:cNvSpPr txBox="1"/>
          <p:nvPr/>
        </p:nvSpPr>
        <p:spPr>
          <a:xfrm>
            <a:off x="2801753" y="1737009"/>
            <a:ext cx="15224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getFilteredOrderItemList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67" name="Curved Connector 104">
            <a:extLst>
              <a:ext uri="{FF2B5EF4-FFF2-40B4-BE49-F238E27FC236}">
                <a16:creationId xmlns:a16="http://schemas.microsoft.com/office/drawing/2014/main" id="{67716D20-8BA8-4AEC-B9E2-06843E7A9269}"/>
              </a:ext>
            </a:extLst>
          </p:cNvPr>
          <p:cNvCxnSpPr/>
          <p:nvPr/>
        </p:nvCxnSpPr>
        <p:spPr>
          <a:xfrm rot="16200000" flipH="1">
            <a:off x="2291348" y="1762419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4DEB993-A5CD-4AA7-8AB0-13011AD7DB31}"/>
              </a:ext>
            </a:extLst>
          </p:cNvPr>
          <p:cNvSpPr txBox="1"/>
          <p:nvPr/>
        </p:nvSpPr>
        <p:spPr>
          <a:xfrm>
            <a:off x="2801753" y="2525395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getTableNumber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4BB08-0C6B-4EBE-ADE9-D7D0768BD661}"/>
              </a:ext>
            </a:extLst>
          </p:cNvPr>
          <p:cNvSpPr/>
          <p:nvPr/>
        </p:nvSpPr>
        <p:spPr>
          <a:xfrm>
            <a:off x="6741097" y="2667001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40917E-8754-4F35-A5EE-691DED5DCF93}"/>
              </a:ext>
            </a:extLst>
          </p:cNvPr>
          <p:cNvCxnSpPr>
            <a:cxnSpLocks/>
          </p:cNvCxnSpPr>
          <p:nvPr/>
        </p:nvCxnSpPr>
        <p:spPr>
          <a:xfrm>
            <a:off x="2353840" y="2698965"/>
            <a:ext cx="4397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185C2E6A-D67E-471E-B4BD-F9A897B0E84D}"/>
              </a:ext>
            </a:extLst>
          </p:cNvPr>
          <p:cNvSpPr/>
          <p:nvPr/>
        </p:nvSpPr>
        <p:spPr>
          <a:xfrm>
            <a:off x="8789263" y="1254103"/>
            <a:ext cx="964337" cy="34609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orderItem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OrderItem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E7AFFF-DE60-4DFA-BD0A-3EEC7C09F193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9271432" y="1600201"/>
            <a:ext cx="0" cy="27132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1E5D673-D7E4-4FC6-8AF4-67DE8643FB40}"/>
              </a:ext>
            </a:extLst>
          </p:cNvPr>
          <p:cNvSpPr/>
          <p:nvPr/>
        </p:nvSpPr>
        <p:spPr>
          <a:xfrm>
            <a:off x="585196" y="2935332"/>
            <a:ext cx="10291418" cy="2322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nip Single Corner Rectangle 3">
            <a:extLst>
              <a:ext uri="{FF2B5EF4-FFF2-40B4-BE49-F238E27FC236}">
                <a16:creationId xmlns:a16="http://schemas.microsoft.com/office/drawing/2014/main" id="{A0BF3C02-FB1B-4ECA-8B4B-55DF3FE5340F}"/>
              </a:ext>
            </a:extLst>
          </p:cNvPr>
          <p:cNvSpPr/>
          <p:nvPr/>
        </p:nvSpPr>
        <p:spPr>
          <a:xfrm flipV="1">
            <a:off x="585196" y="2943957"/>
            <a:ext cx="533400" cy="373343"/>
          </a:xfrm>
          <a:prstGeom prst="snip1Rect">
            <a:avLst>
              <a:gd name="adj" fmla="val 366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4A3DEA-8BC5-4986-883D-9D3514F45626}"/>
              </a:ext>
            </a:extLst>
          </p:cNvPr>
          <p:cNvSpPr txBox="1"/>
          <p:nvPr/>
        </p:nvSpPr>
        <p:spPr>
          <a:xfrm>
            <a:off x="699381" y="2999409"/>
            <a:ext cx="3597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CB4270-A481-463B-9CC3-7EAF490E18E2}"/>
              </a:ext>
            </a:extLst>
          </p:cNvPr>
          <p:cNvSpPr txBox="1"/>
          <p:nvPr/>
        </p:nvSpPr>
        <p:spPr>
          <a:xfrm>
            <a:off x="1173322" y="3010156"/>
            <a:ext cx="11048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[until end of list]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1F588E-3F76-460B-9310-D866CC22237A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7958117" y="1600201"/>
            <a:ext cx="0" cy="274252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62">
            <a:extLst>
              <a:ext uri="{FF2B5EF4-FFF2-40B4-BE49-F238E27FC236}">
                <a16:creationId xmlns:a16="http://schemas.microsoft.com/office/drawing/2014/main" id="{BCBB3BA9-375F-4899-AE7E-62B849B0AC7D}"/>
              </a:ext>
            </a:extLst>
          </p:cNvPr>
          <p:cNvSpPr/>
          <p:nvPr/>
        </p:nvSpPr>
        <p:spPr>
          <a:xfrm>
            <a:off x="7339449" y="1264774"/>
            <a:ext cx="123733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menu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ReadOnlyMenu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E32A38-BC85-4C0A-86BD-D97B70E5E4FF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474060" y="1578492"/>
            <a:ext cx="7696" cy="436004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A8F520BA-30BB-4524-8E64-60A8C52C9B88}"/>
              </a:ext>
            </a:extLst>
          </p:cNvPr>
          <p:cNvSpPr/>
          <p:nvPr/>
        </p:nvSpPr>
        <p:spPr>
          <a:xfrm>
            <a:off x="9855392" y="1243065"/>
            <a:ext cx="123733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menuItem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MenuItem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FD9B15-6847-46F6-84C4-97A7A151CE99}"/>
              </a:ext>
            </a:extLst>
          </p:cNvPr>
          <p:cNvSpPr/>
          <p:nvPr/>
        </p:nvSpPr>
        <p:spPr>
          <a:xfrm>
            <a:off x="7877081" y="3124201"/>
            <a:ext cx="153233" cy="2433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D0A262-F027-4760-BAD3-3085C1D4BAC5}"/>
              </a:ext>
            </a:extLst>
          </p:cNvPr>
          <p:cNvCxnSpPr>
            <a:cxnSpLocks/>
          </p:cNvCxnSpPr>
          <p:nvPr/>
        </p:nvCxnSpPr>
        <p:spPr>
          <a:xfrm flipV="1">
            <a:off x="2353840" y="3124201"/>
            <a:ext cx="5532984" cy="104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B4421A-FDF1-47BA-AF21-B990A5CD6714}"/>
              </a:ext>
            </a:extLst>
          </p:cNvPr>
          <p:cNvSpPr txBox="1"/>
          <p:nvPr/>
        </p:nvSpPr>
        <p:spPr>
          <a:xfrm>
            <a:off x="2800394" y="2954924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getItemFromCode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DB6DED-9D47-4971-9985-A47BF22EE723}"/>
              </a:ext>
            </a:extLst>
          </p:cNvPr>
          <p:cNvSpPr/>
          <p:nvPr/>
        </p:nvSpPr>
        <p:spPr>
          <a:xfrm>
            <a:off x="9188178" y="3169657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1266E55-0927-482C-9BCB-6913ABC20726}"/>
              </a:ext>
            </a:extLst>
          </p:cNvPr>
          <p:cNvCxnSpPr>
            <a:cxnSpLocks/>
          </p:cNvCxnSpPr>
          <p:nvPr/>
        </p:nvCxnSpPr>
        <p:spPr>
          <a:xfrm>
            <a:off x="8030314" y="3176664"/>
            <a:ext cx="115786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031E883-4222-46C4-B6B5-68E8590E1102}"/>
              </a:ext>
            </a:extLst>
          </p:cNvPr>
          <p:cNvSpPr txBox="1"/>
          <p:nvPr/>
        </p:nvSpPr>
        <p:spPr>
          <a:xfrm>
            <a:off x="7895072" y="2954924"/>
            <a:ext cx="128331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getMenuItemCode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D11F97E-E1D2-4373-ACE3-980BDB6C5412}"/>
              </a:ext>
            </a:extLst>
          </p:cNvPr>
          <p:cNvSpPr/>
          <p:nvPr/>
        </p:nvSpPr>
        <p:spPr>
          <a:xfrm>
            <a:off x="7873674" y="3866231"/>
            <a:ext cx="153233" cy="2433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056CF05-2395-40D3-82FC-A9DA2E495CA3}"/>
              </a:ext>
            </a:extLst>
          </p:cNvPr>
          <p:cNvCxnSpPr>
            <a:cxnSpLocks/>
          </p:cNvCxnSpPr>
          <p:nvPr/>
        </p:nvCxnSpPr>
        <p:spPr>
          <a:xfrm flipV="1">
            <a:off x="2362200" y="3875785"/>
            <a:ext cx="5532984" cy="104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9F494E-787F-443A-8FCC-98F93345279D}"/>
              </a:ext>
            </a:extLst>
          </p:cNvPr>
          <p:cNvSpPr txBox="1"/>
          <p:nvPr/>
        </p:nvSpPr>
        <p:spPr>
          <a:xfrm>
            <a:off x="2808754" y="3742070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updateMenuItemQuantity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2DD73B-1C84-47D0-A26F-7EF4046324C0}"/>
              </a:ext>
            </a:extLst>
          </p:cNvPr>
          <p:cNvSpPr/>
          <p:nvPr/>
        </p:nvSpPr>
        <p:spPr>
          <a:xfrm>
            <a:off x="9191746" y="3551887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F75780-69F8-4A98-8BFD-B6F010557F31}"/>
              </a:ext>
            </a:extLst>
          </p:cNvPr>
          <p:cNvSpPr txBox="1"/>
          <p:nvPr/>
        </p:nvSpPr>
        <p:spPr>
          <a:xfrm>
            <a:off x="2798437" y="3406948"/>
            <a:ext cx="128331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getQuantityOrdered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8FF89DC-2F64-423A-A087-AA0D11736EF3}"/>
              </a:ext>
            </a:extLst>
          </p:cNvPr>
          <p:cNvCxnSpPr>
            <a:cxnSpLocks/>
          </p:cNvCxnSpPr>
          <p:nvPr/>
        </p:nvCxnSpPr>
        <p:spPr>
          <a:xfrm>
            <a:off x="2393714" y="3579753"/>
            <a:ext cx="6800249" cy="16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72290D4-999B-43BE-A1B7-994CF00AA4D4}"/>
              </a:ext>
            </a:extLst>
          </p:cNvPr>
          <p:cNvSpPr txBox="1"/>
          <p:nvPr/>
        </p:nvSpPr>
        <p:spPr>
          <a:xfrm>
            <a:off x="2792697" y="4148339"/>
            <a:ext cx="58971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getCode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AB72569-4818-4E5F-A95B-156C56539C35}"/>
              </a:ext>
            </a:extLst>
          </p:cNvPr>
          <p:cNvSpPr txBox="1"/>
          <p:nvPr/>
        </p:nvSpPr>
        <p:spPr>
          <a:xfrm>
            <a:off x="2804535" y="4497166"/>
            <a:ext cx="653556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getName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ACEFE9-70B9-48C8-A083-2E1482C374E9}"/>
              </a:ext>
            </a:extLst>
          </p:cNvPr>
          <p:cNvSpPr txBox="1"/>
          <p:nvPr/>
        </p:nvSpPr>
        <p:spPr>
          <a:xfrm>
            <a:off x="2798437" y="4803937"/>
            <a:ext cx="58971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getPrice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BBFA5A8-ABBC-4A9D-A3D8-F87C61C89C00}"/>
              </a:ext>
            </a:extLst>
          </p:cNvPr>
          <p:cNvSpPr/>
          <p:nvPr/>
        </p:nvSpPr>
        <p:spPr>
          <a:xfrm>
            <a:off x="10414438" y="4313465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3B56CB7-3C3D-4CE3-A904-239D66B6F86E}"/>
              </a:ext>
            </a:extLst>
          </p:cNvPr>
          <p:cNvCxnSpPr>
            <a:cxnSpLocks/>
          </p:cNvCxnSpPr>
          <p:nvPr/>
        </p:nvCxnSpPr>
        <p:spPr>
          <a:xfrm>
            <a:off x="2411574" y="4342723"/>
            <a:ext cx="8005081" cy="6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539DA1E-A579-41CE-9F4D-449F84E31A70}"/>
              </a:ext>
            </a:extLst>
          </p:cNvPr>
          <p:cNvSpPr/>
          <p:nvPr/>
        </p:nvSpPr>
        <p:spPr>
          <a:xfrm>
            <a:off x="10403785" y="4675430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0490E9B-CCF2-405B-9E36-AF82E157B9C3}"/>
              </a:ext>
            </a:extLst>
          </p:cNvPr>
          <p:cNvCxnSpPr>
            <a:cxnSpLocks/>
          </p:cNvCxnSpPr>
          <p:nvPr/>
        </p:nvCxnSpPr>
        <p:spPr>
          <a:xfrm>
            <a:off x="2399713" y="4667451"/>
            <a:ext cx="8005081" cy="6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DE68F85-55C6-443A-B88C-C44459CE68C4}"/>
              </a:ext>
            </a:extLst>
          </p:cNvPr>
          <p:cNvSpPr/>
          <p:nvPr/>
        </p:nvSpPr>
        <p:spPr>
          <a:xfrm>
            <a:off x="10405491" y="4977859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AB83C8B-E33F-418E-8AC3-2696EDD1AE32}"/>
              </a:ext>
            </a:extLst>
          </p:cNvPr>
          <p:cNvCxnSpPr>
            <a:cxnSpLocks/>
          </p:cNvCxnSpPr>
          <p:nvPr/>
        </p:nvCxnSpPr>
        <p:spPr>
          <a:xfrm>
            <a:off x="2402858" y="4990262"/>
            <a:ext cx="8005081" cy="6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155EF74-7AED-4E8E-B1A9-1E2D5626AFA7}"/>
              </a:ext>
            </a:extLst>
          </p:cNvPr>
          <p:cNvSpPr/>
          <p:nvPr/>
        </p:nvSpPr>
        <p:spPr>
          <a:xfrm>
            <a:off x="3218313" y="565912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6FB746F-4565-461A-9E36-5D6844B90F19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2421590" y="5496052"/>
            <a:ext cx="552742" cy="10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62">
            <a:extLst>
              <a:ext uri="{FF2B5EF4-FFF2-40B4-BE49-F238E27FC236}">
                <a16:creationId xmlns:a16="http://schemas.microsoft.com/office/drawing/2014/main" id="{34C3ED8C-03CF-41D7-B78A-B6DAA37F1297}"/>
              </a:ext>
            </a:extLst>
          </p:cNvPr>
          <p:cNvSpPr/>
          <p:nvPr/>
        </p:nvSpPr>
        <p:spPr>
          <a:xfrm>
            <a:off x="2974332" y="5323283"/>
            <a:ext cx="636131" cy="3476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bill:Bill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6B006A6-D40E-4CF9-ACBF-3F72E602E709}"/>
              </a:ext>
            </a:extLst>
          </p:cNvPr>
          <p:cNvCxnSpPr>
            <a:cxnSpLocks/>
          </p:cNvCxnSpPr>
          <p:nvPr/>
        </p:nvCxnSpPr>
        <p:spPr>
          <a:xfrm>
            <a:off x="2400172" y="5798187"/>
            <a:ext cx="9822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22389BB-E418-47BF-B625-04F340FDF60C}"/>
              </a:ext>
            </a:extLst>
          </p:cNvPr>
          <p:cNvSpPr txBox="1"/>
          <p:nvPr/>
        </p:nvSpPr>
        <p:spPr>
          <a:xfrm>
            <a:off x="10436037" y="5951970"/>
            <a:ext cx="45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626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/>
          <p:cNvSpPr/>
          <p:nvPr/>
        </p:nvSpPr>
        <p:spPr>
          <a:xfrm>
            <a:off x="514206" y="533399"/>
            <a:ext cx="3112136" cy="615532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3706646" y="533399"/>
            <a:ext cx="7189954" cy="615532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5259196" y="1660566"/>
            <a:ext cx="60056" cy="43541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2344553" y="2165102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getRestOrRant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84" name="Rectangle 62"/>
          <p:cNvSpPr/>
          <p:nvPr/>
        </p:nvSpPr>
        <p:spPr>
          <a:xfrm>
            <a:off x="4806794" y="1325139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:ReadOnly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47488" y="2351724"/>
            <a:ext cx="131721" cy="1404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3828809" y="133431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269497" y="1442729"/>
            <a:ext cx="0" cy="52459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176482" y="1953416"/>
            <a:ext cx="139759" cy="1801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901363" y="1981200"/>
            <a:ext cx="22751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28730" y="2165102"/>
            <a:ext cx="656202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getMenu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336128" y="2371969"/>
            <a:ext cx="9230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950710" y="2133600"/>
            <a:ext cx="230408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2"/>
          <p:cNvSpPr/>
          <p:nvPr/>
        </p:nvSpPr>
        <p:spPr>
          <a:xfrm>
            <a:off x="1218498" y="783376"/>
            <a:ext cx="1149917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b:BillCommand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1789488" y="1169553"/>
            <a:ext cx="6981" cy="55191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1711203" y="1430117"/>
            <a:ext cx="140259" cy="50989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6" name="Rectangle 62"/>
          <p:cNvSpPr/>
          <p:nvPr/>
        </p:nvSpPr>
        <p:spPr>
          <a:xfrm>
            <a:off x="5928619" y="1325139"/>
            <a:ext cx="841636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tableToBill:Tables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6325518" y="1676400"/>
            <a:ext cx="23919" cy="501232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343400" y="2495602"/>
            <a:ext cx="97006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173300" y="2351724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1849183" y="2362200"/>
            <a:ext cx="23600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021277" y="1531825"/>
            <a:ext cx="769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calculatebill</a:t>
            </a:r>
            <a:r>
              <a:rPr lang="en-US" sz="1100" dirty="0"/>
              <a:t>()</a:t>
            </a:r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1732214" y="6055102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837244" y="1923004"/>
            <a:ext cx="105728" cy="412421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/>
          <p:cNvSpPr txBox="1"/>
          <p:nvPr/>
        </p:nvSpPr>
        <p:spPr>
          <a:xfrm>
            <a:off x="2058181" y="6155324"/>
            <a:ext cx="2079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bill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3330" y="1250437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04800" y="1451803"/>
            <a:ext cx="1416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1A65CC-EB82-4577-9F1C-F13B10DBFFF5}"/>
              </a:ext>
            </a:extLst>
          </p:cNvPr>
          <p:cNvSpPr txBox="1"/>
          <p:nvPr/>
        </p:nvSpPr>
        <p:spPr>
          <a:xfrm>
            <a:off x="2344553" y="1813208"/>
            <a:ext cx="15224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getFilteredOrderItemList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67" name="Curved Connector 104">
            <a:extLst>
              <a:ext uri="{FF2B5EF4-FFF2-40B4-BE49-F238E27FC236}">
                <a16:creationId xmlns:a16="http://schemas.microsoft.com/office/drawing/2014/main" id="{67716D20-8BA8-4AEC-B9E2-06843E7A9269}"/>
              </a:ext>
            </a:extLst>
          </p:cNvPr>
          <p:cNvCxnSpPr/>
          <p:nvPr/>
        </p:nvCxnSpPr>
        <p:spPr>
          <a:xfrm rot="16200000" flipH="1">
            <a:off x="1834148" y="1838618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1940542" y="2536899"/>
            <a:ext cx="230568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4DEB993-A5CD-4AA7-8AB0-13011AD7DB31}"/>
              </a:ext>
            </a:extLst>
          </p:cNvPr>
          <p:cNvSpPr txBox="1"/>
          <p:nvPr/>
        </p:nvSpPr>
        <p:spPr>
          <a:xfrm>
            <a:off x="2344553" y="2601594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getTableNumber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4BB08-0C6B-4EBE-ADE9-D7D0768BD661}"/>
              </a:ext>
            </a:extLst>
          </p:cNvPr>
          <p:cNvSpPr/>
          <p:nvPr/>
        </p:nvSpPr>
        <p:spPr>
          <a:xfrm>
            <a:off x="6283897" y="2743200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40917E-8754-4F35-A5EE-691DED5DCF93}"/>
              </a:ext>
            </a:extLst>
          </p:cNvPr>
          <p:cNvCxnSpPr>
            <a:cxnSpLocks/>
          </p:cNvCxnSpPr>
          <p:nvPr/>
        </p:nvCxnSpPr>
        <p:spPr>
          <a:xfrm>
            <a:off x="1896640" y="2775164"/>
            <a:ext cx="4397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7B384B5-8357-40B4-AE85-13CDF9F9F4A2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1966763" y="2923184"/>
            <a:ext cx="4390063" cy="519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185C2E6A-D67E-471E-B4BD-F9A897B0E84D}"/>
              </a:ext>
            </a:extLst>
          </p:cNvPr>
          <p:cNvSpPr/>
          <p:nvPr/>
        </p:nvSpPr>
        <p:spPr>
          <a:xfrm>
            <a:off x="8332063" y="1330302"/>
            <a:ext cx="964337" cy="34609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orderItem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OrderItem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E7AFFF-DE60-4DFA-BD0A-3EEC7C09F193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8814232" y="1676400"/>
            <a:ext cx="12368" cy="37129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1E5D673-D7E4-4FC6-8AF4-67DE8643FB40}"/>
              </a:ext>
            </a:extLst>
          </p:cNvPr>
          <p:cNvSpPr/>
          <p:nvPr/>
        </p:nvSpPr>
        <p:spPr>
          <a:xfrm>
            <a:off x="127996" y="3011531"/>
            <a:ext cx="10291418" cy="2322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nip Single Corner Rectangle 3">
            <a:extLst>
              <a:ext uri="{FF2B5EF4-FFF2-40B4-BE49-F238E27FC236}">
                <a16:creationId xmlns:a16="http://schemas.microsoft.com/office/drawing/2014/main" id="{A0BF3C02-FB1B-4ECA-8B4B-55DF3FE5340F}"/>
              </a:ext>
            </a:extLst>
          </p:cNvPr>
          <p:cNvSpPr/>
          <p:nvPr/>
        </p:nvSpPr>
        <p:spPr>
          <a:xfrm flipV="1">
            <a:off x="127996" y="3020156"/>
            <a:ext cx="533400" cy="373343"/>
          </a:xfrm>
          <a:prstGeom prst="snip1Rect">
            <a:avLst>
              <a:gd name="adj" fmla="val 366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4A3DEA-8BC5-4986-883D-9D3514F45626}"/>
              </a:ext>
            </a:extLst>
          </p:cNvPr>
          <p:cNvSpPr txBox="1"/>
          <p:nvPr/>
        </p:nvSpPr>
        <p:spPr>
          <a:xfrm>
            <a:off x="242181" y="3075608"/>
            <a:ext cx="3597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CB4270-A481-463B-9CC3-7EAF490E18E2}"/>
              </a:ext>
            </a:extLst>
          </p:cNvPr>
          <p:cNvSpPr txBox="1"/>
          <p:nvPr/>
        </p:nvSpPr>
        <p:spPr>
          <a:xfrm>
            <a:off x="716122" y="3086355"/>
            <a:ext cx="11048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[until end of list]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1F588E-3F76-460B-9310-D866CC22237A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488549" y="1676400"/>
            <a:ext cx="12368" cy="43383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62">
            <a:extLst>
              <a:ext uri="{FF2B5EF4-FFF2-40B4-BE49-F238E27FC236}">
                <a16:creationId xmlns:a16="http://schemas.microsoft.com/office/drawing/2014/main" id="{BCBB3BA9-375F-4899-AE7E-62B849B0AC7D}"/>
              </a:ext>
            </a:extLst>
          </p:cNvPr>
          <p:cNvSpPr/>
          <p:nvPr/>
        </p:nvSpPr>
        <p:spPr>
          <a:xfrm>
            <a:off x="6882249" y="1340973"/>
            <a:ext cx="123733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menu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ReadOnlyMenu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E32A38-BC85-4C0A-86BD-D97B70E5E4FF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016860" y="1654691"/>
            <a:ext cx="7696" cy="436004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A8F520BA-30BB-4524-8E64-60A8C52C9B88}"/>
              </a:ext>
            </a:extLst>
          </p:cNvPr>
          <p:cNvSpPr/>
          <p:nvPr/>
        </p:nvSpPr>
        <p:spPr>
          <a:xfrm>
            <a:off x="9398192" y="1319264"/>
            <a:ext cx="123733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menuItem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MenuItem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FD9B15-6847-46F6-84C4-97A7A151CE99}"/>
              </a:ext>
            </a:extLst>
          </p:cNvPr>
          <p:cNvSpPr/>
          <p:nvPr/>
        </p:nvSpPr>
        <p:spPr>
          <a:xfrm>
            <a:off x="7419881" y="3200400"/>
            <a:ext cx="153233" cy="2433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D0A262-F027-4760-BAD3-3085C1D4BAC5}"/>
              </a:ext>
            </a:extLst>
          </p:cNvPr>
          <p:cNvCxnSpPr>
            <a:cxnSpLocks/>
          </p:cNvCxnSpPr>
          <p:nvPr/>
        </p:nvCxnSpPr>
        <p:spPr>
          <a:xfrm flipV="1">
            <a:off x="1896640" y="3200400"/>
            <a:ext cx="5532984" cy="104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92A3330-9BB9-4AC1-8150-FE4C2D27950C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977591" y="3436678"/>
            <a:ext cx="5518907" cy="711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B4421A-FDF1-47BA-AF21-B990A5CD6714}"/>
              </a:ext>
            </a:extLst>
          </p:cNvPr>
          <p:cNvSpPr txBox="1"/>
          <p:nvPr/>
        </p:nvSpPr>
        <p:spPr>
          <a:xfrm>
            <a:off x="2343194" y="3031123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getItemFromCode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DB6DED-9D47-4971-9985-A47BF22EE723}"/>
              </a:ext>
            </a:extLst>
          </p:cNvPr>
          <p:cNvSpPr/>
          <p:nvPr/>
        </p:nvSpPr>
        <p:spPr>
          <a:xfrm>
            <a:off x="8730978" y="3245856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1266E55-0927-482C-9BCB-6913ABC20726}"/>
              </a:ext>
            </a:extLst>
          </p:cNvPr>
          <p:cNvCxnSpPr>
            <a:cxnSpLocks/>
          </p:cNvCxnSpPr>
          <p:nvPr/>
        </p:nvCxnSpPr>
        <p:spPr>
          <a:xfrm>
            <a:off x="7573114" y="3252863"/>
            <a:ext cx="115786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3873FF4-3C41-47F5-B0BA-78BECB02F405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7588690" y="3385814"/>
            <a:ext cx="122197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031E883-4222-46C4-B6B5-68E8590E1102}"/>
              </a:ext>
            </a:extLst>
          </p:cNvPr>
          <p:cNvSpPr txBox="1"/>
          <p:nvPr/>
        </p:nvSpPr>
        <p:spPr>
          <a:xfrm>
            <a:off x="7437872" y="3031123"/>
            <a:ext cx="128331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getMenuItemCode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D11F97E-E1D2-4373-ACE3-980BDB6C5412}"/>
              </a:ext>
            </a:extLst>
          </p:cNvPr>
          <p:cNvSpPr/>
          <p:nvPr/>
        </p:nvSpPr>
        <p:spPr>
          <a:xfrm>
            <a:off x="7416474" y="3942430"/>
            <a:ext cx="153233" cy="2433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056CF05-2395-40D3-82FC-A9DA2E495CA3}"/>
              </a:ext>
            </a:extLst>
          </p:cNvPr>
          <p:cNvCxnSpPr>
            <a:cxnSpLocks/>
          </p:cNvCxnSpPr>
          <p:nvPr/>
        </p:nvCxnSpPr>
        <p:spPr>
          <a:xfrm flipV="1">
            <a:off x="1905000" y="3951984"/>
            <a:ext cx="5532984" cy="104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D9F494E-787F-443A-8FCC-98F93345279D}"/>
              </a:ext>
            </a:extLst>
          </p:cNvPr>
          <p:cNvSpPr txBox="1"/>
          <p:nvPr/>
        </p:nvSpPr>
        <p:spPr>
          <a:xfrm>
            <a:off x="2351554" y="3818269"/>
            <a:ext cx="17516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updateMenuItemQuantity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2DD73B-1C84-47D0-A26F-7EF4046324C0}"/>
              </a:ext>
            </a:extLst>
          </p:cNvPr>
          <p:cNvSpPr/>
          <p:nvPr/>
        </p:nvSpPr>
        <p:spPr>
          <a:xfrm>
            <a:off x="8734546" y="3628086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3779F2E-319E-4583-8EBB-10119A5EC463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1966763" y="3768044"/>
            <a:ext cx="68474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9F75780-69F8-4A98-8BFD-B6F010557F31}"/>
              </a:ext>
            </a:extLst>
          </p:cNvPr>
          <p:cNvSpPr txBox="1"/>
          <p:nvPr/>
        </p:nvSpPr>
        <p:spPr>
          <a:xfrm>
            <a:off x="2341237" y="3483147"/>
            <a:ext cx="128331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getQuantityOrdered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226C9-F46C-4A24-8BF1-27CD9AF9E3D3}"/>
              </a:ext>
            </a:extLst>
          </p:cNvPr>
          <p:cNvCxnSpPr>
            <a:cxnSpLocks/>
          </p:cNvCxnSpPr>
          <p:nvPr/>
        </p:nvCxnSpPr>
        <p:spPr>
          <a:xfrm flipV="1">
            <a:off x="1947443" y="4190858"/>
            <a:ext cx="5526051" cy="14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8FF89DC-2F64-423A-A087-AA0D11736EF3}"/>
              </a:ext>
            </a:extLst>
          </p:cNvPr>
          <p:cNvCxnSpPr>
            <a:cxnSpLocks/>
          </p:cNvCxnSpPr>
          <p:nvPr/>
        </p:nvCxnSpPr>
        <p:spPr>
          <a:xfrm>
            <a:off x="1936514" y="3655952"/>
            <a:ext cx="6800249" cy="16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72290D4-999B-43BE-A1B7-994CF00AA4D4}"/>
              </a:ext>
            </a:extLst>
          </p:cNvPr>
          <p:cNvSpPr txBox="1"/>
          <p:nvPr/>
        </p:nvSpPr>
        <p:spPr>
          <a:xfrm>
            <a:off x="2335497" y="4224538"/>
            <a:ext cx="58971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getCode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AB72569-4818-4E5F-A95B-156C56539C35}"/>
              </a:ext>
            </a:extLst>
          </p:cNvPr>
          <p:cNvSpPr txBox="1"/>
          <p:nvPr/>
        </p:nvSpPr>
        <p:spPr>
          <a:xfrm>
            <a:off x="2347335" y="4573365"/>
            <a:ext cx="653556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getName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ACEFE9-70B9-48C8-A083-2E1482C374E9}"/>
              </a:ext>
            </a:extLst>
          </p:cNvPr>
          <p:cNvSpPr txBox="1"/>
          <p:nvPr/>
        </p:nvSpPr>
        <p:spPr>
          <a:xfrm>
            <a:off x="2341237" y="4880136"/>
            <a:ext cx="58971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7030A0"/>
                </a:solidFill>
              </a:rPr>
              <a:t>getPrice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BBFA5A8-ABBC-4A9D-A3D8-F87C61C89C00}"/>
              </a:ext>
            </a:extLst>
          </p:cNvPr>
          <p:cNvSpPr/>
          <p:nvPr/>
        </p:nvSpPr>
        <p:spPr>
          <a:xfrm>
            <a:off x="9957238" y="4389664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5E8E7CD-C710-4E49-904D-DE474FF15103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1966763" y="4529622"/>
            <a:ext cx="80701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3B56CB7-3C3D-4CE3-A904-239D66B6F86E}"/>
              </a:ext>
            </a:extLst>
          </p:cNvPr>
          <p:cNvCxnSpPr>
            <a:cxnSpLocks/>
          </p:cNvCxnSpPr>
          <p:nvPr/>
        </p:nvCxnSpPr>
        <p:spPr>
          <a:xfrm>
            <a:off x="1954374" y="4418922"/>
            <a:ext cx="8005081" cy="6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539DA1E-A579-41CE-9F4D-449F84E31A70}"/>
              </a:ext>
            </a:extLst>
          </p:cNvPr>
          <p:cNvSpPr/>
          <p:nvPr/>
        </p:nvSpPr>
        <p:spPr>
          <a:xfrm>
            <a:off x="9946585" y="4751629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3F039A-EBE2-4076-857E-644B66B90BC2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1956110" y="4891587"/>
            <a:ext cx="80701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0490E9B-CCF2-405B-9E36-AF82E157B9C3}"/>
              </a:ext>
            </a:extLst>
          </p:cNvPr>
          <p:cNvCxnSpPr>
            <a:cxnSpLocks/>
          </p:cNvCxnSpPr>
          <p:nvPr/>
        </p:nvCxnSpPr>
        <p:spPr>
          <a:xfrm>
            <a:off x="1942513" y="4743650"/>
            <a:ext cx="8005081" cy="6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DE68F85-55C6-443A-B88C-C44459CE68C4}"/>
              </a:ext>
            </a:extLst>
          </p:cNvPr>
          <p:cNvSpPr/>
          <p:nvPr/>
        </p:nvSpPr>
        <p:spPr>
          <a:xfrm>
            <a:off x="9948291" y="5054058"/>
            <a:ext cx="159372" cy="1399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4200024-B859-445E-B3E0-9470868BAC6B}"/>
              </a:ext>
            </a:extLst>
          </p:cNvPr>
          <p:cNvCxnSpPr>
            <a:cxnSpLocks/>
            <a:endCxn id="166" idx="2"/>
          </p:cNvCxnSpPr>
          <p:nvPr/>
        </p:nvCxnSpPr>
        <p:spPr>
          <a:xfrm>
            <a:off x="1957816" y="5194016"/>
            <a:ext cx="80701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AB83C8B-E33F-418E-8AC3-2696EDD1AE32}"/>
              </a:ext>
            </a:extLst>
          </p:cNvPr>
          <p:cNvCxnSpPr>
            <a:cxnSpLocks/>
          </p:cNvCxnSpPr>
          <p:nvPr/>
        </p:nvCxnSpPr>
        <p:spPr>
          <a:xfrm>
            <a:off x="1945658" y="5066461"/>
            <a:ext cx="8005081" cy="6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22E766A-DBED-4EB2-B9EE-431D9AA132D7}"/>
              </a:ext>
            </a:extLst>
          </p:cNvPr>
          <p:cNvSpPr txBox="1"/>
          <p:nvPr/>
        </p:nvSpPr>
        <p:spPr>
          <a:xfrm>
            <a:off x="8778480" y="5389385"/>
            <a:ext cx="45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155EF74-7AED-4E8E-B1A9-1E2D5626AFA7}"/>
              </a:ext>
            </a:extLst>
          </p:cNvPr>
          <p:cNvSpPr/>
          <p:nvPr/>
        </p:nvSpPr>
        <p:spPr>
          <a:xfrm>
            <a:off x="2761113" y="5735323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6FB746F-4565-461A-9E36-5D6844B90F19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964390" y="5572251"/>
            <a:ext cx="552742" cy="10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62">
            <a:extLst>
              <a:ext uri="{FF2B5EF4-FFF2-40B4-BE49-F238E27FC236}">
                <a16:creationId xmlns:a16="http://schemas.microsoft.com/office/drawing/2014/main" id="{34C3ED8C-03CF-41D7-B78A-B6DAA37F1297}"/>
              </a:ext>
            </a:extLst>
          </p:cNvPr>
          <p:cNvSpPr/>
          <p:nvPr/>
        </p:nvSpPr>
        <p:spPr>
          <a:xfrm>
            <a:off x="2517132" y="5399482"/>
            <a:ext cx="636131" cy="3476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bill:Bill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6B006A6-D40E-4CF9-ACBF-3F72E602E709}"/>
              </a:ext>
            </a:extLst>
          </p:cNvPr>
          <p:cNvCxnSpPr>
            <a:cxnSpLocks/>
          </p:cNvCxnSpPr>
          <p:nvPr/>
        </p:nvCxnSpPr>
        <p:spPr>
          <a:xfrm>
            <a:off x="1942972" y="5874386"/>
            <a:ext cx="9822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D9A9E27-7150-49C7-8645-E67A3EE97615}"/>
              </a:ext>
            </a:extLst>
          </p:cNvPr>
          <p:cNvSpPr txBox="1"/>
          <p:nvPr/>
        </p:nvSpPr>
        <p:spPr>
          <a:xfrm>
            <a:off x="7450778" y="6043404"/>
            <a:ext cx="45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22389BB-E418-47BF-B625-04F340FDF60C}"/>
              </a:ext>
            </a:extLst>
          </p:cNvPr>
          <p:cNvSpPr txBox="1"/>
          <p:nvPr/>
        </p:nvSpPr>
        <p:spPr>
          <a:xfrm>
            <a:off x="9978837" y="6028169"/>
            <a:ext cx="45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6B470CD-A262-440D-B189-A32E2F2601D0}"/>
              </a:ext>
            </a:extLst>
          </p:cNvPr>
          <p:cNvSpPr txBox="1"/>
          <p:nvPr/>
        </p:nvSpPr>
        <p:spPr>
          <a:xfrm>
            <a:off x="5227986" y="6043404"/>
            <a:ext cx="45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5083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370</Words>
  <Application>Microsoft Office PowerPoint</Application>
  <PresentationFormat>Widescreen</PresentationFormat>
  <Paragraphs>173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beesaycheese</cp:lastModifiedBy>
  <cp:revision>165</cp:revision>
  <dcterms:created xsi:type="dcterms:W3CDTF">2016-07-22T14:33:02Z</dcterms:created>
  <dcterms:modified xsi:type="dcterms:W3CDTF">2019-04-14T16:49:44Z</dcterms:modified>
</cp:coreProperties>
</file>