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68" r:id="rId2"/>
    <p:sldId id="269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7"/>
    <p:restoredTop sz="94624"/>
  </p:normalViewPr>
  <p:slideViewPr>
    <p:cSldViewPr showGuides="1">
      <p:cViewPr varScale="1">
        <p:scale>
          <a:sx n="81" d="100"/>
          <a:sy n="81" d="100"/>
        </p:scale>
        <p:origin x="182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5C1C916B-67C3-4298-8117-94B1D96B7305}"/>
              </a:ext>
            </a:extLst>
          </p:cNvPr>
          <p:cNvSpPr/>
          <p:nvPr/>
        </p:nvSpPr>
        <p:spPr>
          <a:xfrm>
            <a:off x="-1905000" y="1913580"/>
            <a:ext cx="11200978" cy="31099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Rectangle 62">
            <a:extLst>
              <a:ext uri="{FF2B5EF4-FFF2-40B4-BE49-F238E27FC236}">
                <a16:creationId xmlns:a16="http://schemas.microsoft.com/office/drawing/2014/main" id="{16ADA0DF-0E0E-47DA-A798-285A98C05FC6}"/>
              </a:ext>
            </a:extLst>
          </p:cNvPr>
          <p:cNvSpPr/>
          <p:nvPr/>
        </p:nvSpPr>
        <p:spPr>
          <a:xfrm rot="16200000">
            <a:off x="-1071187" y="297366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55BF1534-D929-4ADD-B54D-113B5801C815}"/>
              </a:ext>
            </a:extLst>
          </p:cNvPr>
          <p:cNvSpPr/>
          <p:nvPr/>
        </p:nvSpPr>
        <p:spPr>
          <a:xfrm rot="16200000">
            <a:off x="-1755670" y="29736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Isosceles Triangle 102">
            <a:extLst>
              <a:ext uri="{FF2B5EF4-FFF2-40B4-BE49-F238E27FC236}">
                <a16:creationId xmlns:a16="http://schemas.microsoft.com/office/drawing/2014/main" id="{74724297-B49F-4523-A8E9-A41D6869A519}"/>
              </a:ext>
            </a:extLst>
          </p:cNvPr>
          <p:cNvSpPr/>
          <p:nvPr/>
        </p:nvSpPr>
        <p:spPr>
          <a:xfrm rot="16200000">
            <a:off x="-1084962" y="306475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8" name="Elbow Connector 122">
            <a:extLst>
              <a:ext uri="{FF2B5EF4-FFF2-40B4-BE49-F238E27FC236}">
                <a16:creationId xmlns:a16="http://schemas.microsoft.com/office/drawing/2014/main" id="{C0B6BA22-E4FA-4099-B5EE-6D85B538A23D}"/>
              </a:ext>
            </a:extLst>
          </p:cNvPr>
          <p:cNvCxnSpPr>
            <a:cxnSpLocks/>
          </p:cNvCxnSpPr>
          <p:nvPr/>
        </p:nvCxnSpPr>
        <p:spPr>
          <a:xfrm flipV="1">
            <a:off x="-2089975" y="3155377"/>
            <a:ext cx="707742" cy="728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401737-6599-473C-A74F-AA52650D2A6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-861948" y="3152516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Rectangle 8">
            <a:extLst>
              <a:ext uri="{FF2B5EF4-FFF2-40B4-BE49-F238E27FC236}">
                <a16:creationId xmlns:a16="http://schemas.microsoft.com/office/drawing/2014/main" id="{2E051C7E-E247-4D28-BCF9-D89765FA40CB}"/>
              </a:ext>
            </a:extLst>
          </p:cNvPr>
          <p:cNvSpPr/>
          <p:nvPr/>
        </p:nvSpPr>
        <p:spPr>
          <a:xfrm>
            <a:off x="113408" y="2982434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B1B4A3-BD04-41E1-A4D2-FA3CE6DF3B7A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-87368" y="3149862"/>
            <a:ext cx="200776" cy="408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Flowchart: Decision 96">
            <a:extLst>
              <a:ext uri="{FF2B5EF4-FFF2-40B4-BE49-F238E27FC236}">
                <a16:creationId xmlns:a16="http://schemas.microsoft.com/office/drawing/2014/main" id="{E55CA485-249F-4DC3-98F4-6D247C5D808E}"/>
              </a:ext>
            </a:extLst>
          </p:cNvPr>
          <p:cNvSpPr/>
          <p:nvPr/>
        </p:nvSpPr>
        <p:spPr>
          <a:xfrm>
            <a:off x="-323416" y="306725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" name="Elbow Connector 63">
            <a:extLst>
              <a:ext uri="{FF2B5EF4-FFF2-40B4-BE49-F238E27FC236}">
                <a16:creationId xmlns:a16="http://schemas.microsoft.com/office/drawing/2014/main" id="{1010170C-7AFB-4BCB-BBDD-EAA1F7F9F5E2}"/>
              </a:ext>
            </a:extLst>
          </p:cNvPr>
          <p:cNvCxnSpPr>
            <a:cxnSpLocks/>
            <a:stCxn id="17" idx="3"/>
            <a:endCxn id="11" idx="0"/>
          </p:cNvCxnSpPr>
          <p:nvPr/>
        </p:nvCxnSpPr>
        <p:spPr>
          <a:xfrm rot="16200000" flipH="1">
            <a:off x="525605" y="2809620"/>
            <a:ext cx="341199" cy="4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Isosceles Triangle 102">
            <a:extLst>
              <a:ext uri="{FF2B5EF4-FFF2-40B4-BE49-F238E27FC236}">
                <a16:creationId xmlns:a16="http://schemas.microsoft.com/office/drawing/2014/main" id="{7FC03A43-51A0-4090-B8B7-74FEF5AA7C81}"/>
              </a:ext>
            </a:extLst>
          </p:cNvPr>
          <p:cNvSpPr/>
          <p:nvPr/>
        </p:nvSpPr>
        <p:spPr>
          <a:xfrm rot="10800000" flipV="1">
            <a:off x="552797" y="248417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4C9F4C01-0B96-485A-AE16-43DAD9B6B639}"/>
              </a:ext>
            </a:extLst>
          </p:cNvPr>
          <p:cNvSpPr/>
          <p:nvPr/>
        </p:nvSpPr>
        <p:spPr>
          <a:xfrm>
            <a:off x="-1741340" y="4057395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" name="Elbow Connector 122">
            <a:extLst>
              <a:ext uri="{FF2B5EF4-FFF2-40B4-BE49-F238E27FC236}">
                <a16:creationId xmlns:a16="http://schemas.microsoft.com/office/drawing/2014/main" id="{8A3B6B1A-2C94-46FE-83C9-EA2D7F4E66EA}"/>
              </a:ext>
            </a:extLst>
          </p:cNvPr>
          <p:cNvCxnSpPr>
            <a:cxnSpLocks/>
            <a:stCxn id="5" idx="1"/>
            <a:endCxn id="18" idx="0"/>
          </p:cNvCxnSpPr>
          <p:nvPr/>
        </p:nvCxnSpPr>
        <p:spPr>
          <a:xfrm rot="16200000" flipH="1">
            <a:off x="-1390161" y="3875173"/>
            <a:ext cx="363531" cy="91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F11123-EA7D-4D70-9736-0F13BB9B68D6}"/>
              </a:ext>
            </a:extLst>
          </p:cNvPr>
          <p:cNvSpPr txBox="1"/>
          <p:nvPr/>
        </p:nvSpPr>
        <p:spPr>
          <a:xfrm>
            <a:off x="-76622" y="2897284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7880D86F-E4E0-4E58-893A-CB2C5241B531}"/>
              </a:ext>
            </a:extLst>
          </p:cNvPr>
          <p:cNvSpPr/>
          <p:nvPr/>
        </p:nvSpPr>
        <p:spPr>
          <a:xfrm>
            <a:off x="-87511" y="2110813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9" name="Flowchart: Decision 96">
            <a:extLst>
              <a:ext uri="{FF2B5EF4-FFF2-40B4-BE49-F238E27FC236}">
                <a16:creationId xmlns:a16="http://schemas.microsoft.com/office/drawing/2014/main" id="{C5C37859-75BB-46FC-AC81-D644813D4DC0}"/>
              </a:ext>
            </a:extLst>
          </p:cNvPr>
          <p:cNvSpPr/>
          <p:nvPr/>
        </p:nvSpPr>
        <p:spPr>
          <a:xfrm>
            <a:off x="1307101" y="305162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E567FB34-2AD7-44E5-99AE-08F5CF2DB13E}"/>
              </a:ext>
            </a:extLst>
          </p:cNvPr>
          <p:cNvSpPr/>
          <p:nvPr/>
        </p:nvSpPr>
        <p:spPr>
          <a:xfrm>
            <a:off x="1780840" y="2966055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6" name="Elbow Connector 21">
            <a:extLst>
              <a:ext uri="{FF2B5EF4-FFF2-40B4-BE49-F238E27FC236}">
                <a16:creationId xmlns:a16="http://schemas.microsoft.com/office/drawing/2014/main" id="{D4B69C48-DD11-4A46-A88B-0416A0B1AEAF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1543149" y="3138315"/>
            <a:ext cx="237691" cy="112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F96902-F09D-4999-AB06-F06FCC1AE1A7}"/>
              </a:ext>
            </a:extLst>
          </p:cNvPr>
          <p:cNvSpPr txBox="1"/>
          <p:nvPr/>
        </p:nvSpPr>
        <p:spPr>
          <a:xfrm>
            <a:off x="1596474" y="292090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36B1284D-8B25-47E4-99F7-FEF2350D0EC5}"/>
              </a:ext>
            </a:extLst>
          </p:cNvPr>
          <p:cNvSpPr/>
          <p:nvPr/>
        </p:nvSpPr>
        <p:spPr>
          <a:xfrm>
            <a:off x="1661294" y="211081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9" name="Isosceles Triangle 102">
            <a:extLst>
              <a:ext uri="{FF2B5EF4-FFF2-40B4-BE49-F238E27FC236}">
                <a16:creationId xmlns:a16="http://schemas.microsoft.com/office/drawing/2014/main" id="{0510FCC4-1B6B-4DEC-BFBF-68C73C050186}"/>
              </a:ext>
            </a:extLst>
          </p:cNvPr>
          <p:cNvSpPr/>
          <p:nvPr/>
        </p:nvSpPr>
        <p:spPr>
          <a:xfrm rot="10800000" flipV="1">
            <a:off x="2133178" y="2466399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40" name="Elbow Connector 63">
            <a:extLst>
              <a:ext uri="{FF2B5EF4-FFF2-40B4-BE49-F238E27FC236}">
                <a16:creationId xmlns:a16="http://schemas.microsoft.com/office/drawing/2014/main" id="{18D71F9E-4702-473E-83DD-30949C8658ED}"/>
              </a:ext>
            </a:extLst>
          </p:cNvPr>
          <p:cNvCxnSpPr>
            <a:cxnSpLocks/>
            <a:stCxn id="32" idx="0"/>
            <a:endCxn id="39" idx="3"/>
          </p:cNvCxnSpPr>
          <p:nvPr/>
        </p:nvCxnSpPr>
        <p:spPr>
          <a:xfrm rot="16200000" flipV="1">
            <a:off x="2104259" y="2793573"/>
            <a:ext cx="342594" cy="23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>
            <a:extLst>
              <a:ext uri="{FF2B5EF4-FFF2-40B4-BE49-F238E27FC236}">
                <a16:creationId xmlns:a16="http://schemas.microsoft.com/office/drawing/2014/main" id="{F8EC1280-14C0-4D01-A528-F3B49478F86F}"/>
              </a:ext>
            </a:extLst>
          </p:cNvPr>
          <p:cNvSpPr/>
          <p:nvPr/>
        </p:nvSpPr>
        <p:spPr>
          <a:xfrm>
            <a:off x="3138195" y="2983921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RevenueList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>
            <a:extLst>
              <a:ext uri="{FF2B5EF4-FFF2-40B4-BE49-F238E27FC236}">
                <a16:creationId xmlns:a16="http://schemas.microsoft.com/office/drawing/2014/main" id="{62EB78BF-9C82-4666-87B3-7DF53C561170}"/>
              </a:ext>
            </a:extLst>
          </p:cNvPr>
          <p:cNvSpPr/>
          <p:nvPr/>
        </p:nvSpPr>
        <p:spPr>
          <a:xfrm>
            <a:off x="2770517" y="30582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DCB5F4-5625-43B4-8C76-B9E4C3107B06}"/>
              </a:ext>
            </a:extLst>
          </p:cNvPr>
          <p:cNvSpPr txBox="1"/>
          <p:nvPr/>
        </p:nvSpPr>
        <p:spPr>
          <a:xfrm>
            <a:off x="2968851" y="29264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006AF0-AFBC-4751-8CA4-6E6F32986B67}"/>
              </a:ext>
            </a:extLst>
          </p:cNvPr>
          <p:cNvCxnSpPr/>
          <p:nvPr/>
        </p:nvCxnSpPr>
        <p:spPr>
          <a:xfrm>
            <a:off x="2770517" y="3144981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8">
            <a:extLst>
              <a:ext uri="{FF2B5EF4-FFF2-40B4-BE49-F238E27FC236}">
                <a16:creationId xmlns:a16="http://schemas.microsoft.com/office/drawing/2014/main" id="{7F1AF768-24F8-407B-94B5-227EF6103C7A}"/>
              </a:ext>
            </a:extLst>
          </p:cNvPr>
          <p:cNvSpPr/>
          <p:nvPr/>
        </p:nvSpPr>
        <p:spPr>
          <a:xfrm>
            <a:off x="4962165" y="2973104"/>
            <a:ext cx="892092" cy="3705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8E738B1C-450F-4ED5-A220-D14C54FD6928}"/>
              </a:ext>
            </a:extLst>
          </p:cNvPr>
          <p:cNvSpPr/>
          <p:nvPr/>
        </p:nvSpPr>
        <p:spPr>
          <a:xfrm>
            <a:off x="4507240" y="307597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6" name="Elbow Connector 159">
            <a:extLst>
              <a:ext uri="{FF2B5EF4-FFF2-40B4-BE49-F238E27FC236}">
                <a16:creationId xmlns:a16="http://schemas.microsoft.com/office/drawing/2014/main" id="{3191FE78-E429-43A9-8A9A-280B795514A1}"/>
              </a:ext>
            </a:extLst>
          </p:cNvPr>
          <p:cNvCxnSpPr/>
          <p:nvPr/>
        </p:nvCxnSpPr>
        <p:spPr>
          <a:xfrm>
            <a:off x="4743288" y="3162661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91B7686-2FC1-4D30-B88F-8A5C9DB2D2D1}"/>
              </a:ext>
            </a:extLst>
          </p:cNvPr>
          <p:cNvSpPr txBox="1"/>
          <p:nvPr/>
        </p:nvSpPr>
        <p:spPr>
          <a:xfrm>
            <a:off x="4785438" y="29846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8" name="Rectangle 8">
            <a:extLst>
              <a:ext uri="{FF2B5EF4-FFF2-40B4-BE49-F238E27FC236}">
                <a16:creationId xmlns:a16="http://schemas.microsoft.com/office/drawing/2014/main" id="{38EB3100-0174-41FA-AC47-5D0B3B79B5E9}"/>
              </a:ext>
            </a:extLst>
          </p:cNvPr>
          <p:cNvSpPr/>
          <p:nvPr/>
        </p:nvSpPr>
        <p:spPr>
          <a:xfrm>
            <a:off x="6177545" y="393031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Flowchart: Decision 96">
            <a:extLst>
              <a:ext uri="{FF2B5EF4-FFF2-40B4-BE49-F238E27FC236}">
                <a16:creationId xmlns:a16="http://schemas.microsoft.com/office/drawing/2014/main" id="{3A8168D5-9804-4FE7-9714-7F169CC3A8EB}"/>
              </a:ext>
            </a:extLst>
          </p:cNvPr>
          <p:cNvSpPr/>
          <p:nvPr/>
        </p:nvSpPr>
        <p:spPr>
          <a:xfrm rot="5400000">
            <a:off x="5520652" y="338600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0" name="Elbow Connector 163">
            <a:extLst>
              <a:ext uri="{FF2B5EF4-FFF2-40B4-BE49-F238E27FC236}">
                <a16:creationId xmlns:a16="http://schemas.microsoft.com/office/drawing/2014/main" id="{1C4D485D-F304-4A56-8ABA-201B334380FC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rot="5400000" flipH="1" flipV="1">
            <a:off x="5902766" y="3313676"/>
            <a:ext cx="12953" cy="54113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Rectangle 8">
            <a:extLst>
              <a:ext uri="{FF2B5EF4-FFF2-40B4-BE49-F238E27FC236}">
                <a16:creationId xmlns:a16="http://schemas.microsoft.com/office/drawing/2014/main" id="{57E5AC12-DF73-4360-879F-30693E76200B}"/>
              </a:ext>
            </a:extLst>
          </p:cNvPr>
          <p:cNvSpPr/>
          <p:nvPr/>
        </p:nvSpPr>
        <p:spPr>
          <a:xfrm>
            <a:off x="6179810" y="343487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2" name="Elbow Connector 165">
            <a:extLst>
              <a:ext uri="{FF2B5EF4-FFF2-40B4-BE49-F238E27FC236}">
                <a16:creationId xmlns:a16="http://schemas.microsoft.com/office/drawing/2014/main" id="{05A12E5E-4655-4223-96E1-06F9AF6ACD4E}"/>
              </a:ext>
            </a:extLst>
          </p:cNvPr>
          <p:cNvCxnSpPr>
            <a:cxnSpLocks/>
            <a:stCxn id="59" idx="3"/>
            <a:endCxn id="58" idx="1"/>
          </p:cNvCxnSpPr>
          <p:nvPr/>
        </p:nvCxnSpPr>
        <p:spPr>
          <a:xfrm rot="16200000" flipH="1">
            <a:off x="5666868" y="3562526"/>
            <a:ext cx="482484" cy="5388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8">
            <a:extLst>
              <a:ext uri="{FF2B5EF4-FFF2-40B4-BE49-F238E27FC236}">
                <a16:creationId xmlns:a16="http://schemas.microsoft.com/office/drawing/2014/main" id="{4449422D-6302-46AE-8FF9-7D63BBD28BAB}"/>
              </a:ext>
            </a:extLst>
          </p:cNvPr>
          <p:cNvSpPr/>
          <p:nvPr/>
        </p:nvSpPr>
        <p:spPr>
          <a:xfrm>
            <a:off x="6177545" y="44714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4" name="Elbow Connector 78">
            <a:extLst>
              <a:ext uri="{FF2B5EF4-FFF2-40B4-BE49-F238E27FC236}">
                <a16:creationId xmlns:a16="http://schemas.microsoft.com/office/drawing/2014/main" id="{E0FDE83C-7EFD-48D4-B73D-6C436F60AFAE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 rot="16200000" flipH="1">
            <a:off x="5396289" y="3833105"/>
            <a:ext cx="1023643" cy="5388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Elbow Connector 78">
            <a:extLst>
              <a:ext uri="{FF2B5EF4-FFF2-40B4-BE49-F238E27FC236}">
                <a16:creationId xmlns:a16="http://schemas.microsoft.com/office/drawing/2014/main" id="{E11B9BDC-F992-4AA1-A52D-9296B6CC28AE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-381422" y="2803756"/>
            <a:ext cx="5789633" cy="16934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Rectangle 8">
            <a:extLst>
              <a:ext uri="{FF2B5EF4-FFF2-40B4-BE49-F238E27FC236}">
                <a16:creationId xmlns:a16="http://schemas.microsoft.com/office/drawing/2014/main" id="{344E04AE-9104-4B91-9EDB-F4D12A82511C}"/>
              </a:ext>
            </a:extLst>
          </p:cNvPr>
          <p:cNvSpPr/>
          <p:nvPr/>
        </p:nvSpPr>
        <p:spPr>
          <a:xfrm>
            <a:off x="7315941" y="301763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9" name="Flowchart: Decision 96">
            <a:extLst>
              <a:ext uri="{FF2B5EF4-FFF2-40B4-BE49-F238E27FC236}">
                <a16:creationId xmlns:a16="http://schemas.microsoft.com/office/drawing/2014/main" id="{C598D786-0375-426E-A22E-DF5A92DFA95A}"/>
              </a:ext>
            </a:extLst>
          </p:cNvPr>
          <p:cNvSpPr/>
          <p:nvPr/>
        </p:nvSpPr>
        <p:spPr>
          <a:xfrm rot="16200000">
            <a:off x="7552010" y="33470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E1EE5918-23BC-42CF-865A-5ED7AAA27C88}"/>
              </a:ext>
            </a:extLst>
          </p:cNvPr>
          <p:cNvSpPr/>
          <p:nvPr/>
        </p:nvSpPr>
        <p:spPr>
          <a:xfrm>
            <a:off x="8266529" y="404541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8EBCA956-BCA8-4078-89E1-CFA61AB3A7AA}"/>
              </a:ext>
            </a:extLst>
          </p:cNvPr>
          <p:cNvSpPr/>
          <p:nvPr/>
        </p:nvSpPr>
        <p:spPr>
          <a:xfrm>
            <a:off x="8017642" y="408261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4" name="Elbow Connector 78">
            <a:extLst>
              <a:ext uri="{FF2B5EF4-FFF2-40B4-BE49-F238E27FC236}">
                <a16:creationId xmlns:a16="http://schemas.microsoft.com/office/drawing/2014/main" id="{B7427BDF-AE76-4895-BDCA-1906C65C51C4}"/>
              </a:ext>
            </a:extLst>
          </p:cNvPr>
          <p:cNvCxnSpPr>
            <a:cxnSpLocks/>
            <a:stCxn id="69" idx="1"/>
            <a:endCxn id="63" idx="3"/>
          </p:cNvCxnSpPr>
          <p:nvPr/>
        </p:nvCxnSpPr>
        <p:spPr>
          <a:xfrm rot="5400000">
            <a:off x="6746580" y="3690907"/>
            <a:ext cx="1062607" cy="7843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78">
            <a:extLst>
              <a:ext uri="{FF2B5EF4-FFF2-40B4-BE49-F238E27FC236}">
                <a16:creationId xmlns:a16="http://schemas.microsoft.com/office/drawing/2014/main" id="{8D0D4A01-6474-4AB3-8689-5FD76510D834}"/>
              </a:ext>
            </a:extLst>
          </p:cNvPr>
          <p:cNvCxnSpPr>
            <a:cxnSpLocks/>
            <a:stCxn id="69" idx="1"/>
            <a:endCxn id="58" idx="3"/>
          </p:cNvCxnSpPr>
          <p:nvPr/>
        </p:nvCxnSpPr>
        <p:spPr>
          <a:xfrm rot="5400000">
            <a:off x="7017159" y="3420328"/>
            <a:ext cx="521448" cy="7843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78">
            <a:extLst>
              <a:ext uri="{FF2B5EF4-FFF2-40B4-BE49-F238E27FC236}">
                <a16:creationId xmlns:a16="http://schemas.microsoft.com/office/drawing/2014/main" id="{635B2107-3D0D-4821-B3D8-8D5A60438CB2}"/>
              </a:ext>
            </a:extLst>
          </p:cNvPr>
          <p:cNvCxnSpPr>
            <a:cxnSpLocks/>
            <a:stCxn id="69" idx="1"/>
            <a:endCxn id="61" idx="3"/>
          </p:cNvCxnSpPr>
          <p:nvPr/>
        </p:nvCxnSpPr>
        <p:spPr>
          <a:xfrm rot="5400000">
            <a:off x="7266010" y="3173741"/>
            <a:ext cx="26011" cy="78203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181">
            <a:extLst>
              <a:ext uri="{FF2B5EF4-FFF2-40B4-BE49-F238E27FC236}">
                <a16:creationId xmlns:a16="http://schemas.microsoft.com/office/drawing/2014/main" id="{AF2D9DA6-B7D0-4256-9FEC-2EFA0EF8A3C2}"/>
              </a:ext>
            </a:extLst>
          </p:cNvPr>
          <p:cNvCxnSpPr>
            <a:cxnSpLocks/>
            <a:stCxn id="73" idx="1"/>
          </p:cNvCxnSpPr>
          <p:nvPr/>
        </p:nvCxnSpPr>
        <p:spPr>
          <a:xfrm rot="10800000">
            <a:off x="6921396" y="3724688"/>
            <a:ext cx="1096247" cy="444614"/>
          </a:xfrm>
          <a:prstGeom prst="bentConnector3">
            <a:avLst>
              <a:gd name="adj1" fmla="val 872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191">
            <a:extLst>
              <a:ext uri="{FF2B5EF4-FFF2-40B4-BE49-F238E27FC236}">
                <a16:creationId xmlns:a16="http://schemas.microsoft.com/office/drawing/2014/main" id="{508EAEE4-563D-446D-8F9E-1DF645728FF5}"/>
              </a:ext>
            </a:extLst>
          </p:cNvPr>
          <p:cNvCxnSpPr>
            <a:cxnSpLocks/>
            <a:stCxn id="73" idx="1"/>
          </p:cNvCxnSpPr>
          <p:nvPr/>
        </p:nvCxnSpPr>
        <p:spPr>
          <a:xfrm rot="10800000" flipV="1">
            <a:off x="6897634" y="4169301"/>
            <a:ext cx="112000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Elbow Connector 206">
            <a:extLst>
              <a:ext uri="{FF2B5EF4-FFF2-40B4-BE49-F238E27FC236}">
                <a16:creationId xmlns:a16="http://schemas.microsoft.com/office/drawing/2014/main" id="{57CA050C-7A10-4511-8FAA-D3432A62119E}"/>
              </a:ext>
            </a:extLst>
          </p:cNvPr>
          <p:cNvCxnSpPr>
            <a:cxnSpLocks/>
            <a:stCxn id="73" idx="1"/>
          </p:cNvCxnSpPr>
          <p:nvPr/>
        </p:nvCxnSpPr>
        <p:spPr>
          <a:xfrm rot="10800000" flipV="1">
            <a:off x="6893920" y="4169302"/>
            <a:ext cx="1123722" cy="555454"/>
          </a:xfrm>
          <a:prstGeom prst="bentConnector3">
            <a:avLst>
              <a:gd name="adj1" fmla="val 88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Isosceles Triangle 102">
            <a:extLst>
              <a:ext uri="{FF2B5EF4-FFF2-40B4-BE49-F238E27FC236}">
                <a16:creationId xmlns:a16="http://schemas.microsoft.com/office/drawing/2014/main" id="{ACD67E50-6BBB-4088-8108-F9AB11E980F2}"/>
              </a:ext>
            </a:extLst>
          </p:cNvPr>
          <p:cNvSpPr/>
          <p:nvPr/>
        </p:nvSpPr>
        <p:spPr>
          <a:xfrm rot="10800000" flipV="1">
            <a:off x="5085447" y="335845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8ED47F58-3C4B-489A-B24E-19A90DF4B8DF}"/>
              </a:ext>
            </a:extLst>
          </p:cNvPr>
          <p:cNvSpPr/>
          <p:nvPr/>
        </p:nvSpPr>
        <p:spPr>
          <a:xfrm>
            <a:off x="3144917" y="3541464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DailyRevenue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15C48496-C7F9-4996-A698-5F5F60D9BC27}"/>
              </a:ext>
            </a:extLst>
          </p:cNvPr>
          <p:cNvSpPr/>
          <p:nvPr/>
        </p:nvSpPr>
        <p:spPr>
          <a:xfrm>
            <a:off x="3143100" y="3991396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>
            <a:extLst>
              <a:ext uri="{FF2B5EF4-FFF2-40B4-BE49-F238E27FC236}">
                <a16:creationId xmlns:a16="http://schemas.microsoft.com/office/drawing/2014/main" id="{B289EA3F-E831-4661-BBC5-8B41D53B9C7B}"/>
              </a:ext>
            </a:extLst>
          </p:cNvPr>
          <p:cNvSpPr/>
          <p:nvPr/>
        </p:nvSpPr>
        <p:spPr>
          <a:xfrm>
            <a:off x="3143099" y="4443590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78">
            <a:extLst>
              <a:ext uri="{FF2B5EF4-FFF2-40B4-BE49-F238E27FC236}">
                <a16:creationId xmlns:a16="http://schemas.microsoft.com/office/drawing/2014/main" id="{E1982778-1F07-4E82-91B8-9BD3A47CB616}"/>
              </a:ext>
            </a:extLst>
          </p:cNvPr>
          <p:cNvCxnSpPr>
            <a:cxnSpLocks/>
            <a:stCxn id="80" idx="3"/>
            <a:endCxn id="81" idx="3"/>
          </p:cNvCxnSpPr>
          <p:nvPr/>
        </p:nvCxnSpPr>
        <p:spPr>
          <a:xfrm rot="5400000">
            <a:off x="4761345" y="3249548"/>
            <a:ext cx="199329" cy="73126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5" name="Elbow Connector 78">
            <a:extLst>
              <a:ext uri="{FF2B5EF4-FFF2-40B4-BE49-F238E27FC236}">
                <a16:creationId xmlns:a16="http://schemas.microsoft.com/office/drawing/2014/main" id="{DE07F67B-FA1E-4B74-B470-F8E592EE72DF}"/>
              </a:ext>
            </a:extLst>
          </p:cNvPr>
          <p:cNvCxnSpPr>
            <a:cxnSpLocks/>
            <a:stCxn id="80" idx="3"/>
            <a:endCxn id="82" idx="3"/>
          </p:cNvCxnSpPr>
          <p:nvPr/>
        </p:nvCxnSpPr>
        <p:spPr>
          <a:xfrm rot="5400000">
            <a:off x="4535471" y="3473606"/>
            <a:ext cx="649261" cy="73307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6" name="Elbow Connector 78">
            <a:extLst>
              <a:ext uri="{FF2B5EF4-FFF2-40B4-BE49-F238E27FC236}">
                <a16:creationId xmlns:a16="http://schemas.microsoft.com/office/drawing/2014/main" id="{68E58B7D-E882-46D2-B7FD-608AA694F760}"/>
              </a:ext>
            </a:extLst>
          </p:cNvPr>
          <p:cNvCxnSpPr>
            <a:cxnSpLocks/>
            <a:stCxn id="80" idx="3"/>
            <a:endCxn id="83" idx="3"/>
          </p:cNvCxnSpPr>
          <p:nvPr/>
        </p:nvCxnSpPr>
        <p:spPr>
          <a:xfrm rot="5400000">
            <a:off x="4309373" y="3699702"/>
            <a:ext cx="1101455" cy="73308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C47D794-8996-4A9C-A3B8-A8EBE1297EE1}"/>
              </a:ext>
            </a:extLst>
          </p:cNvPr>
          <p:cNvSpPr txBox="1"/>
          <p:nvPr/>
        </p:nvSpPr>
        <p:spPr>
          <a:xfrm>
            <a:off x="5777988" y="3340667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68C1D8-02C8-40C0-BA2C-EDE6DEFFACF5}"/>
              </a:ext>
            </a:extLst>
          </p:cNvPr>
          <p:cNvSpPr txBox="1"/>
          <p:nvPr/>
        </p:nvSpPr>
        <p:spPr>
          <a:xfrm>
            <a:off x="5793218" y="3826224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28AE015-2BB0-4341-A799-94A7507D449A}"/>
              </a:ext>
            </a:extLst>
          </p:cNvPr>
          <p:cNvSpPr txBox="1"/>
          <p:nvPr/>
        </p:nvSpPr>
        <p:spPr>
          <a:xfrm>
            <a:off x="5777988" y="4388005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27D78C-E7F7-45EB-9AEF-5D0139AA44AB}"/>
              </a:ext>
            </a:extLst>
          </p:cNvPr>
          <p:cNvSpPr txBox="1"/>
          <p:nvPr/>
        </p:nvSpPr>
        <p:spPr>
          <a:xfrm>
            <a:off x="6906760" y="33352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41D7D9-F849-4124-B32C-20A25132A397}"/>
              </a:ext>
            </a:extLst>
          </p:cNvPr>
          <p:cNvSpPr txBox="1"/>
          <p:nvPr/>
        </p:nvSpPr>
        <p:spPr>
          <a:xfrm>
            <a:off x="6897633" y="38409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33C625C-DF43-4A94-9AC9-9229F1677E4B}"/>
              </a:ext>
            </a:extLst>
          </p:cNvPr>
          <p:cNvSpPr txBox="1"/>
          <p:nvPr/>
        </p:nvSpPr>
        <p:spPr>
          <a:xfrm>
            <a:off x="6906759" y="43983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D3A0C81-2A13-4676-9C1B-87E2047167E1}"/>
              </a:ext>
            </a:extLst>
          </p:cNvPr>
          <p:cNvSpPr txBox="1"/>
          <p:nvPr/>
        </p:nvSpPr>
        <p:spPr>
          <a:xfrm>
            <a:off x="7022075" y="37121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E80348-59B3-435C-A7AC-89DA2FD049B7}"/>
              </a:ext>
            </a:extLst>
          </p:cNvPr>
          <p:cNvSpPr txBox="1"/>
          <p:nvPr/>
        </p:nvSpPr>
        <p:spPr>
          <a:xfrm>
            <a:off x="6976620" y="418024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7F1F7EE-4D37-4DD4-A6A1-A51A942ACAF8}"/>
              </a:ext>
            </a:extLst>
          </p:cNvPr>
          <p:cNvSpPr txBox="1"/>
          <p:nvPr/>
        </p:nvSpPr>
        <p:spPr>
          <a:xfrm>
            <a:off x="5461536" y="27538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2BF1905-9ED6-492D-8D0B-1537F1C5E532}"/>
              </a:ext>
            </a:extLst>
          </p:cNvPr>
          <p:cNvSpPr txBox="1"/>
          <p:nvPr/>
        </p:nvSpPr>
        <p:spPr>
          <a:xfrm>
            <a:off x="6976620" y="47062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421EB4B-EEC4-4E9A-9450-BFDD41E368C9}"/>
              </a:ext>
            </a:extLst>
          </p:cNvPr>
          <p:cNvSpPr/>
          <p:nvPr/>
        </p:nvSpPr>
        <p:spPr>
          <a:xfrm>
            <a:off x="2892186" y="3447194"/>
            <a:ext cx="1893251" cy="141612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ADC2E0E-9B58-4721-9044-DF1FD27A2943}"/>
              </a:ext>
            </a:extLst>
          </p:cNvPr>
          <p:cNvCxnSpPr>
            <a:cxnSpLocks/>
          </p:cNvCxnSpPr>
          <p:nvPr/>
        </p:nvCxnSpPr>
        <p:spPr>
          <a:xfrm>
            <a:off x="2133177" y="4164776"/>
            <a:ext cx="759009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9D4B3E8-1941-47BB-B9D8-20AF3BD22830}"/>
              </a:ext>
            </a:extLst>
          </p:cNvPr>
          <p:cNvSpPr txBox="1"/>
          <p:nvPr/>
        </p:nvSpPr>
        <p:spPr>
          <a:xfrm>
            <a:off x="1002678" y="3902005"/>
            <a:ext cx="1240602" cy="60016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Used for </a:t>
            </a:r>
            <a:r>
              <a:rPr lang="en-SG" sz="1100" dirty="0">
                <a:highlight>
                  <a:srgbClr val="C0C0C0"/>
                </a:highlight>
                <a:latin typeface="Consolas" panose="020B0609020204030204" pitchFamily="49" charset="0"/>
              </a:rPr>
              <a:t>yearly</a:t>
            </a:r>
            <a:r>
              <a:rPr lang="en-SG" sz="1100" dirty="0">
                <a:solidFill>
                  <a:schemeClr val="bg1"/>
                </a:solidFill>
              </a:rPr>
              <a:t>, </a:t>
            </a:r>
            <a:r>
              <a:rPr lang="en-SG" sz="1100" dirty="0">
                <a:highlight>
                  <a:srgbClr val="C0C0C0"/>
                </a:highlight>
                <a:latin typeface="Consolas" panose="020B0609020204030204" pitchFamily="49" charset="0"/>
              </a:rPr>
              <a:t>monthly</a:t>
            </a:r>
            <a:r>
              <a:rPr lang="en-SG" sz="1100" dirty="0">
                <a:solidFill>
                  <a:schemeClr val="bg1"/>
                </a:solidFill>
              </a:rPr>
              <a:t> and </a:t>
            </a:r>
            <a:r>
              <a:rPr lang="en-SG" sz="1100" dirty="0">
                <a:highlight>
                  <a:srgbClr val="C0C0C0"/>
                </a:highlight>
                <a:latin typeface="Consolas" panose="020B0609020204030204" pitchFamily="49" charset="0"/>
              </a:rPr>
              <a:t>daily</a:t>
            </a:r>
            <a:r>
              <a:rPr lang="en-SG" sz="1100" dirty="0">
                <a:solidFill>
                  <a:schemeClr val="bg1"/>
                </a:solidFill>
              </a:rPr>
              <a:t> commands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477B4CD-DD65-402B-8F9A-D395DE3C408F}"/>
              </a:ext>
            </a:extLst>
          </p:cNvPr>
          <p:cNvSpPr/>
          <p:nvPr/>
        </p:nvSpPr>
        <p:spPr>
          <a:xfrm>
            <a:off x="8183885" y="3888224"/>
            <a:ext cx="891749" cy="58324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56F1B24-CFA7-49FB-B198-9F93E50724A9}"/>
              </a:ext>
            </a:extLst>
          </p:cNvPr>
          <p:cNvSpPr/>
          <p:nvPr/>
        </p:nvSpPr>
        <p:spPr>
          <a:xfrm>
            <a:off x="7217276" y="2864309"/>
            <a:ext cx="883908" cy="54916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38C8185-874B-455A-B85D-0E5BBFC608DE}"/>
              </a:ext>
            </a:extLst>
          </p:cNvPr>
          <p:cNvSpPr txBox="1"/>
          <p:nvPr/>
        </p:nvSpPr>
        <p:spPr>
          <a:xfrm>
            <a:off x="6464323" y="2393045"/>
            <a:ext cx="1627120" cy="2616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Used for </a:t>
            </a:r>
            <a:r>
              <a:rPr lang="en-SG" sz="1100" dirty="0">
                <a:highlight>
                  <a:srgbClr val="C0C0C0"/>
                </a:highlight>
                <a:latin typeface="Consolas" panose="020B0609020204030204" pitchFamily="49" charset="0"/>
              </a:rPr>
              <a:t>bill</a:t>
            </a:r>
            <a:r>
              <a:rPr lang="en-SG" sz="1100" dirty="0">
                <a:solidFill>
                  <a:schemeClr val="bg1"/>
                </a:solidFill>
              </a:rPr>
              <a:t> command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3EC1D34-BB9C-4E02-A103-B3D14827FC1E}"/>
              </a:ext>
            </a:extLst>
          </p:cNvPr>
          <p:cNvSpPr txBox="1"/>
          <p:nvPr/>
        </p:nvSpPr>
        <p:spPr>
          <a:xfrm>
            <a:off x="8352163" y="3030599"/>
            <a:ext cx="771493" cy="60016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Used for </a:t>
            </a:r>
            <a:r>
              <a:rPr lang="en-SG" sz="1100" dirty="0">
                <a:highlight>
                  <a:srgbClr val="C0C0C0"/>
                </a:highlight>
                <a:latin typeface="Consolas" panose="020B0609020204030204" pitchFamily="49" charset="0"/>
              </a:rPr>
              <a:t>revenue</a:t>
            </a:r>
            <a:r>
              <a:rPr lang="en-SG" sz="1100" dirty="0">
                <a:solidFill>
                  <a:schemeClr val="bg1"/>
                </a:solidFill>
              </a:rPr>
              <a:t> command</a:t>
            </a:r>
            <a:endParaRPr lang="en-GB" sz="1100" dirty="0">
              <a:solidFill>
                <a:schemeClr val="bg1"/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F64A5C1-2D2F-4B20-9F03-38BFD9D97A7F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7659230" y="2614199"/>
            <a:ext cx="0" cy="25011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DE74725-EE8B-4873-8054-DFC4D6AF709B}"/>
              </a:ext>
            </a:extLst>
          </p:cNvPr>
          <p:cNvCxnSpPr>
            <a:cxnSpLocks/>
          </p:cNvCxnSpPr>
          <p:nvPr/>
        </p:nvCxnSpPr>
        <p:spPr>
          <a:xfrm>
            <a:off x="8915400" y="3625519"/>
            <a:ext cx="0" cy="25011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85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5C1C916B-67C3-4298-8117-94B1D96B7305}"/>
              </a:ext>
            </a:extLst>
          </p:cNvPr>
          <p:cNvSpPr/>
          <p:nvPr/>
        </p:nvSpPr>
        <p:spPr>
          <a:xfrm>
            <a:off x="-1905000" y="1913580"/>
            <a:ext cx="11200978" cy="31099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" name="Rectangle 62">
            <a:extLst>
              <a:ext uri="{FF2B5EF4-FFF2-40B4-BE49-F238E27FC236}">
                <a16:creationId xmlns:a16="http://schemas.microsoft.com/office/drawing/2014/main" id="{16ADA0DF-0E0E-47DA-A798-285A98C05FC6}"/>
              </a:ext>
            </a:extLst>
          </p:cNvPr>
          <p:cNvSpPr/>
          <p:nvPr/>
        </p:nvSpPr>
        <p:spPr>
          <a:xfrm rot="16200000">
            <a:off x="-1071187" y="297366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55BF1534-D929-4ADD-B54D-113B5801C815}"/>
              </a:ext>
            </a:extLst>
          </p:cNvPr>
          <p:cNvSpPr/>
          <p:nvPr/>
        </p:nvSpPr>
        <p:spPr>
          <a:xfrm rot="16200000">
            <a:off x="-1755670" y="29736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Isosceles Triangle 102">
            <a:extLst>
              <a:ext uri="{FF2B5EF4-FFF2-40B4-BE49-F238E27FC236}">
                <a16:creationId xmlns:a16="http://schemas.microsoft.com/office/drawing/2014/main" id="{74724297-B49F-4523-A8E9-A41D6869A519}"/>
              </a:ext>
            </a:extLst>
          </p:cNvPr>
          <p:cNvSpPr/>
          <p:nvPr/>
        </p:nvSpPr>
        <p:spPr>
          <a:xfrm rot="16200000">
            <a:off x="-1084962" y="306475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8" name="Elbow Connector 122">
            <a:extLst>
              <a:ext uri="{FF2B5EF4-FFF2-40B4-BE49-F238E27FC236}">
                <a16:creationId xmlns:a16="http://schemas.microsoft.com/office/drawing/2014/main" id="{C0B6BA22-E4FA-4099-B5EE-6D85B538A23D}"/>
              </a:ext>
            </a:extLst>
          </p:cNvPr>
          <p:cNvCxnSpPr>
            <a:cxnSpLocks/>
          </p:cNvCxnSpPr>
          <p:nvPr/>
        </p:nvCxnSpPr>
        <p:spPr>
          <a:xfrm flipV="1">
            <a:off x="-2089975" y="3155377"/>
            <a:ext cx="707742" cy="728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401737-6599-473C-A74F-AA52650D2A67}"/>
              </a:ext>
            </a:extLst>
          </p:cNvPr>
          <p:cNvCxnSpPr>
            <a:stCxn id="6" idx="3"/>
          </p:cNvCxnSpPr>
          <p:nvPr/>
        </p:nvCxnSpPr>
        <p:spPr>
          <a:xfrm flipV="1">
            <a:off x="-861948" y="3152516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Rectangle 8">
            <a:extLst>
              <a:ext uri="{FF2B5EF4-FFF2-40B4-BE49-F238E27FC236}">
                <a16:creationId xmlns:a16="http://schemas.microsoft.com/office/drawing/2014/main" id="{2E051C7E-E247-4D28-BCF9-D89765FA40CB}"/>
              </a:ext>
            </a:extLst>
          </p:cNvPr>
          <p:cNvSpPr/>
          <p:nvPr/>
        </p:nvSpPr>
        <p:spPr>
          <a:xfrm>
            <a:off x="113408" y="2982434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B1B4A3-BD04-41E1-A4D2-FA3CE6DF3B7A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-87368" y="3149862"/>
            <a:ext cx="200776" cy="408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Flowchart: Decision 96">
            <a:extLst>
              <a:ext uri="{FF2B5EF4-FFF2-40B4-BE49-F238E27FC236}">
                <a16:creationId xmlns:a16="http://schemas.microsoft.com/office/drawing/2014/main" id="{E55CA485-249F-4DC3-98F4-6D247C5D808E}"/>
              </a:ext>
            </a:extLst>
          </p:cNvPr>
          <p:cNvSpPr/>
          <p:nvPr/>
        </p:nvSpPr>
        <p:spPr>
          <a:xfrm>
            <a:off x="-323416" y="306725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" name="Elbow Connector 63">
            <a:extLst>
              <a:ext uri="{FF2B5EF4-FFF2-40B4-BE49-F238E27FC236}">
                <a16:creationId xmlns:a16="http://schemas.microsoft.com/office/drawing/2014/main" id="{1010170C-7AFB-4BCB-BBDD-EAA1F7F9F5E2}"/>
              </a:ext>
            </a:extLst>
          </p:cNvPr>
          <p:cNvCxnSpPr>
            <a:cxnSpLocks/>
            <a:stCxn id="17" idx="3"/>
            <a:endCxn id="11" idx="0"/>
          </p:cNvCxnSpPr>
          <p:nvPr/>
        </p:nvCxnSpPr>
        <p:spPr>
          <a:xfrm rot="16200000" flipH="1">
            <a:off x="525605" y="2809620"/>
            <a:ext cx="341199" cy="4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Isosceles Triangle 102">
            <a:extLst>
              <a:ext uri="{FF2B5EF4-FFF2-40B4-BE49-F238E27FC236}">
                <a16:creationId xmlns:a16="http://schemas.microsoft.com/office/drawing/2014/main" id="{7FC03A43-51A0-4090-B8B7-74FEF5AA7C81}"/>
              </a:ext>
            </a:extLst>
          </p:cNvPr>
          <p:cNvSpPr/>
          <p:nvPr/>
        </p:nvSpPr>
        <p:spPr>
          <a:xfrm rot="10800000" flipV="1">
            <a:off x="552797" y="248417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4C9F4C01-0B96-485A-AE16-43DAD9B6B639}"/>
              </a:ext>
            </a:extLst>
          </p:cNvPr>
          <p:cNvSpPr/>
          <p:nvPr/>
        </p:nvSpPr>
        <p:spPr>
          <a:xfrm>
            <a:off x="-1741340" y="4057395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" name="Elbow Connector 122">
            <a:extLst>
              <a:ext uri="{FF2B5EF4-FFF2-40B4-BE49-F238E27FC236}">
                <a16:creationId xmlns:a16="http://schemas.microsoft.com/office/drawing/2014/main" id="{8A3B6B1A-2C94-46FE-83C9-EA2D7F4E66EA}"/>
              </a:ext>
            </a:extLst>
          </p:cNvPr>
          <p:cNvCxnSpPr>
            <a:cxnSpLocks/>
            <a:stCxn id="5" idx="1"/>
            <a:endCxn id="18" idx="0"/>
          </p:cNvCxnSpPr>
          <p:nvPr/>
        </p:nvCxnSpPr>
        <p:spPr>
          <a:xfrm rot="16200000" flipH="1">
            <a:off x="-1390161" y="3875173"/>
            <a:ext cx="363531" cy="91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F11123-EA7D-4D70-9736-0F13BB9B68D6}"/>
              </a:ext>
            </a:extLst>
          </p:cNvPr>
          <p:cNvSpPr txBox="1"/>
          <p:nvPr/>
        </p:nvSpPr>
        <p:spPr>
          <a:xfrm>
            <a:off x="-76622" y="2897284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7880D86F-E4E0-4E58-893A-CB2C5241B531}"/>
              </a:ext>
            </a:extLst>
          </p:cNvPr>
          <p:cNvSpPr/>
          <p:nvPr/>
        </p:nvSpPr>
        <p:spPr>
          <a:xfrm>
            <a:off x="-87511" y="2110813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9" name="Flowchart: Decision 96">
            <a:extLst>
              <a:ext uri="{FF2B5EF4-FFF2-40B4-BE49-F238E27FC236}">
                <a16:creationId xmlns:a16="http://schemas.microsoft.com/office/drawing/2014/main" id="{C5C37859-75BB-46FC-AC81-D644813D4DC0}"/>
              </a:ext>
            </a:extLst>
          </p:cNvPr>
          <p:cNvSpPr/>
          <p:nvPr/>
        </p:nvSpPr>
        <p:spPr>
          <a:xfrm>
            <a:off x="1307101" y="305162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E567FB34-2AD7-44E5-99AE-08F5CF2DB13E}"/>
              </a:ext>
            </a:extLst>
          </p:cNvPr>
          <p:cNvSpPr/>
          <p:nvPr/>
        </p:nvSpPr>
        <p:spPr>
          <a:xfrm>
            <a:off x="1780840" y="2966055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6" name="Elbow Connector 21">
            <a:extLst>
              <a:ext uri="{FF2B5EF4-FFF2-40B4-BE49-F238E27FC236}">
                <a16:creationId xmlns:a16="http://schemas.microsoft.com/office/drawing/2014/main" id="{D4B69C48-DD11-4A46-A88B-0416A0B1AEAF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1543149" y="3138315"/>
            <a:ext cx="237691" cy="112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F96902-F09D-4999-AB06-F06FCC1AE1A7}"/>
              </a:ext>
            </a:extLst>
          </p:cNvPr>
          <p:cNvSpPr txBox="1"/>
          <p:nvPr/>
        </p:nvSpPr>
        <p:spPr>
          <a:xfrm>
            <a:off x="1596474" y="292090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36B1284D-8B25-47E4-99F7-FEF2350D0EC5}"/>
              </a:ext>
            </a:extLst>
          </p:cNvPr>
          <p:cNvSpPr/>
          <p:nvPr/>
        </p:nvSpPr>
        <p:spPr>
          <a:xfrm>
            <a:off x="1661294" y="211081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9" name="Isosceles Triangle 102">
            <a:extLst>
              <a:ext uri="{FF2B5EF4-FFF2-40B4-BE49-F238E27FC236}">
                <a16:creationId xmlns:a16="http://schemas.microsoft.com/office/drawing/2014/main" id="{0510FCC4-1B6B-4DEC-BFBF-68C73C050186}"/>
              </a:ext>
            </a:extLst>
          </p:cNvPr>
          <p:cNvSpPr/>
          <p:nvPr/>
        </p:nvSpPr>
        <p:spPr>
          <a:xfrm rot="10800000" flipV="1">
            <a:off x="2133178" y="2466399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40" name="Elbow Connector 63">
            <a:extLst>
              <a:ext uri="{FF2B5EF4-FFF2-40B4-BE49-F238E27FC236}">
                <a16:creationId xmlns:a16="http://schemas.microsoft.com/office/drawing/2014/main" id="{18D71F9E-4702-473E-83DD-30949C8658ED}"/>
              </a:ext>
            </a:extLst>
          </p:cNvPr>
          <p:cNvCxnSpPr>
            <a:cxnSpLocks/>
            <a:stCxn id="32" idx="0"/>
            <a:endCxn id="39" idx="3"/>
          </p:cNvCxnSpPr>
          <p:nvPr/>
        </p:nvCxnSpPr>
        <p:spPr>
          <a:xfrm rot="16200000" flipV="1">
            <a:off x="2104259" y="2793573"/>
            <a:ext cx="342594" cy="23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>
            <a:extLst>
              <a:ext uri="{FF2B5EF4-FFF2-40B4-BE49-F238E27FC236}">
                <a16:creationId xmlns:a16="http://schemas.microsoft.com/office/drawing/2014/main" id="{F8EC1280-14C0-4D01-A528-F3B49478F86F}"/>
              </a:ext>
            </a:extLst>
          </p:cNvPr>
          <p:cNvSpPr/>
          <p:nvPr/>
        </p:nvSpPr>
        <p:spPr>
          <a:xfrm>
            <a:off x="3138195" y="2983921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RevenueList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>
            <a:extLst>
              <a:ext uri="{FF2B5EF4-FFF2-40B4-BE49-F238E27FC236}">
                <a16:creationId xmlns:a16="http://schemas.microsoft.com/office/drawing/2014/main" id="{62EB78BF-9C82-4666-87B3-7DF53C561170}"/>
              </a:ext>
            </a:extLst>
          </p:cNvPr>
          <p:cNvSpPr/>
          <p:nvPr/>
        </p:nvSpPr>
        <p:spPr>
          <a:xfrm>
            <a:off x="2770517" y="30582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DCB5F4-5625-43B4-8C76-B9E4C3107B06}"/>
              </a:ext>
            </a:extLst>
          </p:cNvPr>
          <p:cNvSpPr txBox="1"/>
          <p:nvPr/>
        </p:nvSpPr>
        <p:spPr>
          <a:xfrm>
            <a:off x="2968851" y="29264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006AF0-AFBC-4751-8CA4-6E6F32986B67}"/>
              </a:ext>
            </a:extLst>
          </p:cNvPr>
          <p:cNvCxnSpPr/>
          <p:nvPr/>
        </p:nvCxnSpPr>
        <p:spPr>
          <a:xfrm>
            <a:off x="2770517" y="3144981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8">
            <a:extLst>
              <a:ext uri="{FF2B5EF4-FFF2-40B4-BE49-F238E27FC236}">
                <a16:creationId xmlns:a16="http://schemas.microsoft.com/office/drawing/2014/main" id="{7F1AF768-24F8-407B-94B5-227EF6103C7A}"/>
              </a:ext>
            </a:extLst>
          </p:cNvPr>
          <p:cNvSpPr/>
          <p:nvPr/>
        </p:nvSpPr>
        <p:spPr>
          <a:xfrm>
            <a:off x="4962165" y="2973104"/>
            <a:ext cx="892092" cy="3705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8E738B1C-450F-4ED5-A220-D14C54FD6928}"/>
              </a:ext>
            </a:extLst>
          </p:cNvPr>
          <p:cNvSpPr/>
          <p:nvPr/>
        </p:nvSpPr>
        <p:spPr>
          <a:xfrm>
            <a:off x="4507240" y="307597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6" name="Elbow Connector 159">
            <a:extLst>
              <a:ext uri="{FF2B5EF4-FFF2-40B4-BE49-F238E27FC236}">
                <a16:creationId xmlns:a16="http://schemas.microsoft.com/office/drawing/2014/main" id="{3191FE78-E429-43A9-8A9A-280B795514A1}"/>
              </a:ext>
            </a:extLst>
          </p:cNvPr>
          <p:cNvCxnSpPr/>
          <p:nvPr/>
        </p:nvCxnSpPr>
        <p:spPr>
          <a:xfrm>
            <a:off x="4743288" y="3162661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91B7686-2FC1-4D30-B88F-8A5C9DB2D2D1}"/>
              </a:ext>
            </a:extLst>
          </p:cNvPr>
          <p:cNvSpPr txBox="1"/>
          <p:nvPr/>
        </p:nvSpPr>
        <p:spPr>
          <a:xfrm>
            <a:off x="4785438" y="29846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8" name="Rectangle 8">
            <a:extLst>
              <a:ext uri="{FF2B5EF4-FFF2-40B4-BE49-F238E27FC236}">
                <a16:creationId xmlns:a16="http://schemas.microsoft.com/office/drawing/2014/main" id="{38EB3100-0174-41FA-AC47-5D0B3B79B5E9}"/>
              </a:ext>
            </a:extLst>
          </p:cNvPr>
          <p:cNvSpPr/>
          <p:nvPr/>
        </p:nvSpPr>
        <p:spPr>
          <a:xfrm>
            <a:off x="6177545" y="393031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Flowchart: Decision 96">
            <a:extLst>
              <a:ext uri="{FF2B5EF4-FFF2-40B4-BE49-F238E27FC236}">
                <a16:creationId xmlns:a16="http://schemas.microsoft.com/office/drawing/2014/main" id="{3A8168D5-9804-4FE7-9714-7F169CC3A8EB}"/>
              </a:ext>
            </a:extLst>
          </p:cNvPr>
          <p:cNvSpPr/>
          <p:nvPr/>
        </p:nvSpPr>
        <p:spPr>
          <a:xfrm rot="5400000">
            <a:off x="5520652" y="338600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0" name="Elbow Connector 163">
            <a:extLst>
              <a:ext uri="{FF2B5EF4-FFF2-40B4-BE49-F238E27FC236}">
                <a16:creationId xmlns:a16="http://schemas.microsoft.com/office/drawing/2014/main" id="{1C4D485D-F304-4A56-8ABA-201B334380FC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rot="5400000" flipH="1" flipV="1">
            <a:off x="5902766" y="3313676"/>
            <a:ext cx="12953" cy="54113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Rectangle 8">
            <a:extLst>
              <a:ext uri="{FF2B5EF4-FFF2-40B4-BE49-F238E27FC236}">
                <a16:creationId xmlns:a16="http://schemas.microsoft.com/office/drawing/2014/main" id="{57E5AC12-DF73-4360-879F-30693E76200B}"/>
              </a:ext>
            </a:extLst>
          </p:cNvPr>
          <p:cNvSpPr/>
          <p:nvPr/>
        </p:nvSpPr>
        <p:spPr>
          <a:xfrm>
            <a:off x="6179810" y="343487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2" name="Elbow Connector 165">
            <a:extLst>
              <a:ext uri="{FF2B5EF4-FFF2-40B4-BE49-F238E27FC236}">
                <a16:creationId xmlns:a16="http://schemas.microsoft.com/office/drawing/2014/main" id="{05A12E5E-4655-4223-96E1-06F9AF6ACD4E}"/>
              </a:ext>
            </a:extLst>
          </p:cNvPr>
          <p:cNvCxnSpPr>
            <a:cxnSpLocks/>
            <a:stCxn id="59" idx="3"/>
            <a:endCxn id="58" idx="1"/>
          </p:cNvCxnSpPr>
          <p:nvPr/>
        </p:nvCxnSpPr>
        <p:spPr>
          <a:xfrm rot="16200000" flipH="1">
            <a:off x="5666868" y="3562526"/>
            <a:ext cx="482484" cy="5388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8">
            <a:extLst>
              <a:ext uri="{FF2B5EF4-FFF2-40B4-BE49-F238E27FC236}">
                <a16:creationId xmlns:a16="http://schemas.microsoft.com/office/drawing/2014/main" id="{4449422D-6302-46AE-8FF9-7D63BBD28BAB}"/>
              </a:ext>
            </a:extLst>
          </p:cNvPr>
          <p:cNvSpPr/>
          <p:nvPr/>
        </p:nvSpPr>
        <p:spPr>
          <a:xfrm>
            <a:off x="6177545" y="44714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4" name="Elbow Connector 78">
            <a:extLst>
              <a:ext uri="{FF2B5EF4-FFF2-40B4-BE49-F238E27FC236}">
                <a16:creationId xmlns:a16="http://schemas.microsoft.com/office/drawing/2014/main" id="{E0FDE83C-7EFD-48D4-B73D-6C436F60AFAE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 rot="16200000" flipH="1">
            <a:off x="5396289" y="3833105"/>
            <a:ext cx="1023643" cy="5388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Elbow Connector 78">
            <a:extLst>
              <a:ext uri="{FF2B5EF4-FFF2-40B4-BE49-F238E27FC236}">
                <a16:creationId xmlns:a16="http://schemas.microsoft.com/office/drawing/2014/main" id="{E11B9BDC-F992-4AA1-A52D-9296B6CC28AE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-381422" y="2803756"/>
            <a:ext cx="5789633" cy="16934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Rectangle 8">
            <a:extLst>
              <a:ext uri="{FF2B5EF4-FFF2-40B4-BE49-F238E27FC236}">
                <a16:creationId xmlns:a16="http://schemas.microsoft.com/office/drawing/2014/main" id="{344E04AE-9104-4B91-9EDB-F4D12A82511C}"/>
              </a:ext>
            </a:extLst>
          </p:cNvPr>
          <p:cNvSpPr/>
          <p:nvPr/>
        </p:nvSpPr>
        <p:spPr>
          <a:xfrm>
            <a:off x="7315941" y="301763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9" name="Flowchart: Decision 96">
            <a:extLst>
              <a:ext uri="{FF2B5EF4-FFF2-40B4-BE49-F238E27FC236}">
                <a16:creationId xmlns:a16="http://schemas.microsoft.com/office/drawing/2014/main" id="{C598D786-0375-426E-A22E-DF5A92DFA95A}"/>
              </a:ext>
            </a:extLst>
          </p:cNvPr>
          <p:cNvSpPr/>
          <p:nvPr/>
        </p:nvSpPr>
        <p:spPr>
          <a:xfrm rot="16200000">
            <a:off x="7552010" y="33470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E1EE5918-23BC-42CF-865A-5ED7AAA27C88}"/>
              </a:ext>
            </a:extLst>
          </p:cNvPr>
          <p:cNvSpPr/>
          <p:nvPr/>
        </p:nvSpPr>
        <p:spPr>
          <a:xfrm>
            <a:off x="8266529" y="404541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8EBCA956-BCA8-4078-89E1-CFA61AB3A7AA}"/>
              </a:ext>
            </a:extLst>
          </p:cNvPr>
          <p:cNvSpPr/>
          <p:nvPr/>
        </p:nvSpPr>
        <p:spPr>
          <a:xfrm>
            <a:off x="8017642" y="408261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4" name="Elbow Connector 78">
            <a:extLst>
              <a:ext uri="{FF2B5EF4-FFF2-40B4-BE49-F238E27FC236}">
                <a16:creationId xmlns:a16="http://schemas.microsoft.com/office/drawing/2014/main" id="{B7427BDF-AE76-4895-BDCA-1906C65C51C4}"/>
              </a:ext>
            </a:extLst>
          </p:cNvPr>
          <p:cNvCxnSpPr>
            <a:cxnSpLocks/>
            <a:stCxn id="69" idx="1"/>
            <a:endCxn id="63" idx="3"/>
          </p:cNvCxnSpPr>
          <p:nvPr/>
        </p:nvCxnSpPr>
        <p:spPr>
          <a:xfrm rot="5400000">
            <a:off x="6746580" y="3690907"/>
            <a:ext cx="1062607" cy="7843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78">
            <a:extLst>
              <a:ext uri="{FF2B5EF4-FFF2-40B4-BE49-F238E27FC236}">
                <a16:creationId xmlns:a16="http://schemas.microsoft.com/office/drawing/2014/main" id="{8D0D4A01-6474-4AB3-8689-5FD76510D834}"/>
              </a:ext>
            </a:extLst>
          </p:cNvPr>
          <p:cNvCxnSpPr>
            <a:cxnSpLocks/>
            <a:stCxn id="69" idx="1"/>
            <a:endCxn id="58" idx="3"/>
          </p:cNvCxnSpPr>
          <p:nvPr/>
        </p:nvCxnSpPr>
        <p:spPr>
          <a:xfrm rot="5400000">
            <a:off x="7017159" y="3420328"/>
            <a:ext cx="521448" cy="7843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78">
            <a:extLst>
              <a:ext uri="{FF2B5EF4-FFF2-40B4-BE49-F238E27FC236}">
                <a16:creationId xmlns:a16="http://schemas.microsoft.com/office/drawing/2014/main" id="{635B2107-3D0D-4821-B3D8-8D5A60438CB2}"/>
              </a:ext>
            </a:extLst>
          </p:cNvPr>
          <p:cNvCxnSpPr>
            <a:cxnSpLocks/>
            <a:stCxn id="69" idx="1"/>
            <a:endCxn id="61" idx="3"/>
          </p:cNvCxnSpPr>
          <p:nvPr/>
        </p:nvCxnSpPr>
        <p:spPr>
          <a:xfrm rot="5400000">
            <a:off x="7266010" y="3173741"/>
            <a:ext cx="26011" cy="78203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181">
            <a:extLst>
              <a:ext uri="{FF2B5EF4-FFF2-40B4-BE49-F238E27FC236}">
                <a16:creationId xmlns:a16="http://schemas.microsoft.com/office/drawing/2014/main" id="{AF2D9DA6-B7D0-4256-9FEC-2EFA0EF8A3C2}"/>
              </a:ext>
            </a:extLst>
          </p:cNvPr>
          <p:cNvCxnSpPr>
            <a:cxnSpLocks/>
            <a:stCxn id="73" idx="1"/>
          </p:cNvCxnSpPr>
          <p:nvPr/>
        </p:nvCxnSpPr>
        <p:spPr>
          <a:xfrm rot="10800000">
            <a:off x="6921396" y="3724688"/>
            <a:ext cx="1096247" cy="444614"/>
          </a:xfrm>
          <a:prstGeom prst="bentConnector3">
            <a:avLst>
              <a:gd name="adj1" fmla="val 872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191">
            <a:extLst>
              <a:ext uri="{FF2B5EF4-FFF2-40B4-BE49-F238E27FC236}">
                <a16:creationId xmlns:a16="http://schemas.microsoft.com/office/drawing/2014/main" id="{508EAEE4-563D-446D-8F9E-1DF645728FF5}"/>
              </a:ext>
            </a:extLst>
          </p:cNvPr>
          <p:cNvCxnSpPr>
            <a:cxnSpLocks/>
            <a:stCxn id="73" idx="1"/>
          </p:cNvCxnSpPr>
          <p:nvPr/>
        </p:nvCxnSpPr>
        <p:spPr>
          <a:xfrm rot="10800000" flipV="1">
            <a:off x="6897634" y="4169301"/>
            <a:ext cx="112000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Elbow Connector 206">
            <a:extLst>
              <a:ext uri="{FF2B5EF4-FFF2-40B4-BE49-F238E27FC236}">
                <a16:creationId xmlns:a16="http://schemas.microsoft.com/office/drawing/2014/main" id="{57CA050C-7A10-4511-8FAA-D3432A62119E}"/>
              </a:ext>
            </a:extLst>
          </p:cNvPr>
          <p:cNvCxnSpPr>
            <a:cxnSpLocks/>
            <a:stCxn id="73" idx="1"/>
          </p:cNvCxnSpPr>
          <p:nvPr/>
        </p:nvCxnSpPr>
        <p:spPr>
          <a:xfrm rot="10800000" flipV="1">
            <a:off x="6893920" y="4169302"/>
            <a:ext cx="1123722" cy="555454"/>
          </a:xfrm>
          <a:prstGeom prst="bentConnector3">
            <a:avLst>
              <a:gd name="adj1" fmla="val 88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Isosceles Triangle 102">
            <a:extLst>
              <a:ext uri="{FF2B5EF4-FFF2-40B4-BE49-F238E27FC236}">
                <a16:creationId xmlns:a16="http://schemas.microsoft.com/office/drawing/2014/main" id="{ACD67E50-6BBB-4088-8108-F9AB11E980F2}"/>
              </a:ext>
            </a:extLst>
          </p:cNvPr>
          <p:cNvSpPr/>
          <p:nvPr/>
        </p:nvSpPr>
        <p:spPr>
          <a:xfrm rot="10800000" flipV="1">
            <a:off x="5085447" y="335845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8ED47F58-3C4B-489A-B24E-19A90DF4B8DF}"/>
              </a:ext>
            </a:extLst>
          </p:cNvPr>
          <p:cNvSpPr/>
          <p:nvPr/>
        </p:nvSpPr>
        <p:spPr>
          <a:xfrm>
            <a:off x="3144917" y="3541464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DailyRevenue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15C48496-C7F9-4996-A698-5F5F60D9BC27}"/>
              </a:ext>
            </a:extLst>
          </p:cNvPr>
          <p:cNvSpPr/>
          <p:nvPr/>
        </p:nvSpPr>
        <p:spPr>
          <a:xfrm>
            <a:off x="3143100" y="3991396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>
            <a:extLst>
              <a:ext uri="{FF2B5EF4-FFF2-40B4-BE49-F238E27FC236}">
                <a16:creationId xmlns:a16="http://schemas.microsoft.com/office/drawing/2014/main" id="{B289EA3F-E831-4661-BBC5-8B41D53B9C7B}"/>
              </a:ext>
            </a:extLst>
          </p:cNvPr>
          <p:cNvSpPr/>
          <p:nvPr/>
        </p:nvSpPr>
        <p:spPr>
          <a:xfrm>
            <a:off x="3143099" y="4443590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78">
            <a:extLst>
              <a:ext uri="{FF2B5EF4-FFF2-40B4-BE49-F238E27FC236}">
                <a16:creationId xmlns:a16="http://schemas.microsoft.com/office/drawing/2014/main" id="{E1982778-1F07-4E82-91B8-9BD3A47CB616}"/>
              </a:ext>
            </a:extLst>
          </p:cNvPr>
          <p:cNvCxnSpPr>
            <a:cxnSpLocks/>
            <a:stCxn id="80" idx="3"/>
            <a:endCxn id="81" idx="3"/>
          </p:cNvCxnSpPr>
          <p:nvPr/>
        </p:nvCxnSpPr>
        <p:spPr>
          <a:xfrm rot="5400000">
            <a:off x="4761345" y="3249548"/>
            <a:ext cx="199329" cy="73126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5" name="Elbow Connector 78">
            <a:extLst>
              <a:ext uri="{FF2B5EF4-FFF2-40B4-BE49-F238E27FC236}">
                <a16:creationId xmlns:a16="http://schemas.microsoft.com/office/drawing/2014/main" id="{DE07F67B-FA1E-4B74-B470-F8E592EE72DF}"/>
              </a:ext>
            </a:extLst>
          </p:cNvPr>
          <p:cNvCxnSpPr>
            <a:cxnSpLocks/>
            <a:stCxn id="80" idx="3"/>
            <a:endCxn id="82" idx="3"/>
          </p:cNvCxnSpPr>
          <p:nvPr/>
        </p:nvCxnSpPr>
        <p:spPr>
          <a:xfrm rot="5400000">
            <a:off x="4535471" y="3473606"/>
            <a:ext cx="649261" cy="73307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6" name="Elbow Connector 78">
            <a:extLst>
              <a:ext uri="{FF2B5EF4-FFF2-40B4-BE49-F238E27FC236}">
                <a16:creationId xmlns:a16="http://schemas.microsoft.com/office/drawing/2014/main" id="{68E58B7D-E882-46D2-B7FD-608AA694F760}"/>
              </a:ext>
            </a:extLst>
          </p:cNvPr>
          <p:cNvCxnSpPr>
            <a:cxnSpLocks/>
            <a:stCxn id="80" idx="3"/>
            <a:endCxn id="83" idx="3"/>
          </p:cNvCxnSpPr>
          <p:nvPr/>
        </p:nvCxnSpPr>
        <p:spPr>
          <a:xfrm rot="5400000">
            <a:off x="4309373" y="3699702"/>
            <a:ext cx="1101455" cy="73308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C47D794-8996-4A9C-A3B8-A8EBE1297EE1}"/>
              </a:ext>
            </a:extLst>
          </p:cNvPr>
          <p:cNvSpPr txBox="1"/>
          <p:nvPr/>
        </p:nvSpPr>
        <p:spPr>
          <a:xfrm>
            <a:off x="5777988" y="3340667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68C1D8-02C8-40C0-BA2C-EDE6DEFFACF5}"/>
              </a:ext>
            </a:extLst>
          </p:cNvPr>
          <p:cNvSpPr txBox="1"/>
          <p:nvPr/>
        </p:nvSpPr>
        <p:spPr>
          <a:xfrm>
            <a:off x="5793218" y="3826224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28AE015-2BB0-4341-A799-94A7507D449A}"/>
              </a:ext>
            </a:extLst>
          </p:cNvPr>
          <p:cNvSpPr txBox="1"/>
          <p:nvPr/>
        </p:nvSpPr>
        <p:spPr>
          <a:xfrm>
            <a:off x="5777988" y="4388005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27D78C-E7F7-45EB-9AEF-5D0139AA44AB}"/>
              </a:ext>
            </a:extLst>
          </p:cNvPr>
          <p:cNvSpPr txBox="1"/>
          <p:nvPr/>
        </p:nvSpPr>
        <p:spPr>
          <a:xfrm>
            <a:off x="6906760" y="33352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41D7D9-F849-4124-B32C-20A25132A397}"/>
              </a:ext>
            </a:extLst>
          </p:cNvPr>
          <p:cNvSpPr txBox="1"/>
          <p:nvPr/>
        </p:nvSpPr>
        <p:spPr>
          <a:xfrm>
            <a:off x="6897633" y="38409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33C625C-DF43-4A94-9AC9-9229F1677E4B}"/>
              </a:ext>
            </a:extLst>
          </p:cNvPr>
          <p:cNvSpPr txBox="1"/>
          <p:nvPr/>
        </p:nvSpPr>
        <p:spPr>
          <a:xfrm>
            <a:off x="6906759" y="43983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D3A0C81-2A13-4676-9C1B-87E2047167E1}"/>
              </a:ext>
            </a:extLst>
          </p:cNvPr>
          <p:cNvSpPr txBox="1"/>
          <p:nvPr/>
        </p:nvSpPr>
        <p:spPr>
          <a:xfrm>
            <a:off x="7022075" y="37121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E80348-59B3-435C-A7AC-89DA2FD049B7}"/>
              </a:ext>
            </a:extLst>
          </p:cNvPr>
          <p:cNvSpPr txBox="1"/>
          <p:nvPr/>
        </p:nvSpPr>
        <p:spPr>
          <a:xfrm>
            <a:off x="6976620" y="418024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7F1F7EE-4D37-4DD4-A6A1-A51A942ACAF8}"/>
              </a:ext>
            </a:extLst>
          </p:cNvPr>
          <p:cNvSpPr txBox="1"/>
          <p:nvPr/>
        </p:nvSpPr>
        <p:spPr>
          <a:xfrm>
            <a:off x="5461536" y="27538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2BF1905-9ED6-492D-8D0B-1537F1C5E532}"/>
              </a:ext>
            </a:extLst>
          </p:cNvPr>
          <p:cNvSpPr txBox="1"/>
          <p:nvPr/>
        </p:nvSpPr>
        <p:spPr>
          <a:xfrm>
            <a:off x="6976620" y="47062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9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5C1C916B-67C3-4298-8117-94B1D96B7305}"/>
              </a:ext>
            </a:extLst>
          </p:cNvPr>
          <p:cNvSpPr/>
          <p:nvPr/>
        </p:nvSpPr>
        <p:spPr>
          <a:xfrm>
            <a:off x="-762000" y="1981200"/>
            <a:ext cx="10057978" cy="2971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" name="Elbow Connector 122">
            <a:extLst>
              <a:ext uri="{FF2B5EF4-FFF2-40B4-BE49-F238E27FC236}">
                <a16:creationId xmlns:a16="http://schemas.microsoft.com/office/drawing/2014/main" id="{C0B6BA22-E4FA-4099-B5EE-6D85B538A23D}"/>
              </a:ext>
            </a:extLst>
          </p:cNvPr>
          <p:cNvCxnSpPr>
            <a:cxnSpLocks/>
          </p:cNvCxnSpPr>
          <p:nvPr/>
        </p:nvCxnSpPr>
        <p:spPr>
          <a:xfrm flipV="1">
            <a:off x="-990600" y="3155377"/>
            <a:ext cx="1092172" cy="192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Rectangle 8">
            <a:extLst>
              <a:ext uri="{FF2B5EF4-FFF2-40B4-BE49-F238E27FC236}">
                <a16:creationId xmlns:a16="http://schemas.microsoft.com/office/drawing/2014/main" id="{2E051C7E-E247-4D28-BCF9-D89765FA40CB}"/>
              </a:ext>
            </a:extLst>
          </p:cNvPr>
          <p:cNvSpPr/>
          <p:nvPr/>
        </p:nvSpPr>
        <p:spPr>
          <a:xfrm>
            <a:off x="113408" y="2982434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63">
            <a:extLst>
              <a:ext uri="{FF2B5EF4-FFF2-40B4-BE49-F238E27FC236}">
                <a16:creationId xmlns:a16="http://schemas.microsoft.com/office/drawing/2014/main" id="{1010170C-7AFB-4BCB-BBDD-EAA1F7F9F5E2}"/>
              </a:ext>
            </a:extLst>
          </p:cNvPr>
          <p:cNvCxnSpPr>
            <a:cxnSpLocks/>
            <a:stCxn id="17" idx="3"/>
            <a:endCxn id="11" idx="0"/>
          </p:cNvCxnSpPr>
          <p:nvPr/>
        </p:nvCxnSpPr>
        <p:spPr>
          <a:xfrm rot="16200000" flipH="1">
            <a:off x="525605" y="2809620"/>
            <a:ext cx="341199" cy="4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Isosceles Triangle 102">
            <a:extLst>
              <a:ext uri="{FF2B5EF4-FFF2-40B4-BE49-F238E27FC236}">
                <a16:creationId xmlns:a16="http://schemas.microsoft.com/office/drawing/2014/main" id="{7FC03A43-51A0-4090-B8B7-74FEF5AA7C81}"/>
              </a:ext>
            </a:extLst>
          </p:cNvPr>
          <p:cNvSpPr/>
          <p:nvPr/>
        </p:nvSpPr>
        <p:spPr>
          <a:xfrm rot="10800000" flipV="1">
            <a:off x="552797" y="248417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7880D86F-E4E0-4E58-893A-CB2C5241B531}"/>
              </a:ext>
            </a:extLst>
          </p:cNvPr>
          <p:cNvSpPr/>
          <p:nvPr/>
        </p:nvSpPr>
        <p:spPr>
          <a:xfrm>
            <a:off x="-87511" y="2110813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9" name="Flowchart: Decision 96">
            <a:extLst>
              <a:ext uri="{FF2B5EF4-FFF2-40B4-BE49-F238E27FC236}">
                <a16:creationId xmlns:a16="http://schemas.microsoft.com/office/drawing/2014/main" id="{C5C37859-75BB-46FC-AC81-D644813D4DC0}"/>
              </a:ext>
            </a:extLst>
          </p:cNvPr>
          <p:cNvSpPr/>
          <p:nvPr/>
        </p:nvSpPr>
        <p:spPr>
          <a:xfrm>
            <a:off x="1307101" y="305162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E567FB34-2AD7-44E5-99AE-08F5CF2DB13E}"/>
              </a:ext>
            </a:extLst>
          </p:cNvPr>
          <p:cNvSpPr/>
          <p:nvPr/>
        </p:nvSpPr>
        <p:spPr>
          <a:xfrm>
            <a:off x="1780840" y="2966055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6" name="Elbow Connector 21">
            <a:extLst>
              <a:ext uri="{FF2B5EF4-FFF2-40B4-BE49-F238E27FC236}">
                <a16:creationId xmlns:a16="http://schemas.microsoft.com/office/drawing/2014/main" id="{D4B69C48-DD11-4A46-A88B-0416A0B1AEAF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1543149" y="3138315"/>
            <a:ext cx="237691" cy="112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F96902-F09D-4999-AB06-F06FCC1AE1A7}"/>
              </a:ext>
            </a:extLst>
          </p:cNvPr>
          <p:cNvSpPr txBox="1"/>
          <p:nvPr/>
        </p:nvSpPr>
        <p:spPr>
          <a:xfrm>
            <a:off x="1596474" y="292090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36B1284D-8B25-47E4-99F7-FEF2350D0EC5}"/>
              </a:ext>
            </a:extLst>
          </p:cNvPr>
          <p:cNvSpPr/>
          <p:nvPr/>
        </p:nvSpPr>
        <p:spPr>
          <a:xfrm>
            <a:off x="1661294" y="211081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9" name="Isosceles Triangle 102">
            <a:extLst>
              <a:ext uri="{FF2B5EF4-FFF2-40B4-BE49-F238E27FC236}">
                <a16:creationId xmlns:a16="http://schemas.microsoft.com/office/drawing/2014/main" id="{0510FCC4-1B6B-4DEC-BFBF-68C73C050186}"/>
              </a:ext>
            </a:extLst>
          </p:cNvPr>
          <p:cNvSpPr/>
          <p:nvPr/>
        </p:nvSpPr>
        <p:spPr>
          <a:xfrm rot="10800000" flipV="1">
            <a:off x="2133178" y="2466399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40" name="Elbow Connector 63">
            <a:extLst>
              <a:ext uri="{FF2B5EF4-FFF2-40B4-BE49-F238E27FC236}">
                <a16:creationId xmlns:a16="http://schemas.microsoft.com/office/drawing/2014/main" id="{18D71F9E-4702-473E-83DD-30949C8658ED}"/>
              </a:ext>
            </a:extLst>
          </p:cNvPr>
          <p:cNvCxnSpPr>
            <a:cxnSpLocks/>
            <a:stCxn id="32" idx="0"/>
            <a:endCxn id="39" idx="3"/>
          </p:cNvCxnSpPr>
          <p:nvPr/>
        </p:nvCxnSpPr>
        <p:spPr>
          <a:xfrm rot="16200000" flipV="1">
            <a:off x="2104259" y="2793573"/>
            <a:ext cx="342594" cy="23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>
            <a:extLst>
              <a:ext uri="{FF2B5EF4-FFF2-40B4-BE49-F238E27FC236}">
                <a16:creationId xmlns:a16="http://schemas.microsoft.com/office/drawing/2014/main" id="{F8EC1280-14C0-4D01-A528-F3B49478F86F}"/>
              </a:ext>
            </a:extLst>
          </p:cNvPr>
          <p:cNvSpPr/>
          <p:nvPr/>
        </p:nvSpPr>
        <p:spPr>
          <a:xfrm>
            <a:off x="3138195" y="2983921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RevenueList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>
            <a:extLst>
              <a:ext uri="{FF2B5EF4-FFF2-40B4-BE49-F238E27FC236}">
                <a16:creationId xmlns:a16="http://schemas.microsoft.com/office/drawing/2014/main" id="{62EB78BF-9C82-4666-87B3-7DF53C561170}"/>
              </a:ext>
            </a:extLst>
          </p:cNvPr>
          <p:cNvSpPr/>
          <p:nvPr/>
        </p:nvSpPr>
        <p:spPr>
          <a:xfrm>
            <a:off x="2770517" y="30582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DCB5F4-5625-43B4-8C76-B9E4C3107B06}"/>
              </a:ext>
            </a:extLst>
          </p:cNvPr>
          <p:cNvSpPr txBox="1"/>
          <p:nvPr/>
        </p:nvSpPr>
        <p:spPr>
          <a:xfrm>
            <a:off x="2968851" y="29264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006AF0-AFBC-4751-8CA4-6E6F32986B67}"/>
              </a:ext>
            </a:extLst>
          </p:cNvPr>
          <p:cNvCxnSpPr/>
          <p:nvPr/>
        </p:nvCxnSpPr>
        <p:spPr>
          <a:xfrm>
            <a:off x="2770517" y="3144981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8">
            <a:extLst>
              <a:ext uri="{FF2B5EF4-FFF2-40B4-BE49-F238E27FC236}">
                <a16:creationId xmlns:a16="http://schemas.microsoft.com/office/drawing/2014/main" id="{7F1AF768-24F8-407B-94B5-227EF6103C7A}"/>
              </a:ext>
            </a:extLst>
          </p:cNvPr>
          <p:cNvSpPr/>
          <p:nvPr/>
        </p:nvSpPr>
        <p:spPr>
          <a:xfrm>
            <a:off x="4962165" y="2973104"/>
            <a:ext cx="892092" cy="3705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8E738B1C-450F-4ED5-A220-D14C54FD6928}"/>
              </a:ext>
            </a:extLst>
          </p:cNvPr>
          <p:cNvSpPr/>
          <p:nvPr/>
        </p:nvSpPr>
        <p:spPr>
          <a:xfrm>
            <a:off x="4507240" y="307597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6" name="Elbow Connector 159">
            <a:extLst>
              <a:ext uri="{FF2B5EF4-FFF2-40B4-BE49-F238E27FC236}">
                <a16:creationId xmlns:a16="http://schemas.microsoft.com/office/drawing/2014/main" id="{3191FE78-E429-43A9-8A9A-280B795514A1}"/>
              </a:ext>
            </a:extLst>
          </p:cNvPr>
          <p:cNvCxnSpPr/>
          <p:nvPr/>
        </p:nvCxnSpPr>
        <p:spPr>
          <a:xfrm>
            <a:off x="4743288" y="3162661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91B7686-2FC1-4D30-B88F-8A5C9DB2D2D1}"/>
              </a:ext>
            </a:extLst>
          </p:cNvPr>
          <p:cNvSpPr txBox="1"/>
          <p:nvPr/>
        </p:nvSpPr>
        <p:spPr>
          <a:xfrm>
            <a:off x="4785438" y="29846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8" name="Rectangle 8">
            <a:extLst>
              <a:ext uri="{FF2B5EF4-FFF2-40B4-BE49-F238E27FC236}">
                <a16:creationId xmlns:a16="http://schemas.microsoft.com/office/drawing/2014/main" id="{38EB3100-0174-41FA-AC47-5D0B3B79B5E9}"/>
              </a:ext>
            </a:extLst>
          </p:cNvPr>
          <p:cNvSpPr/>
          <p:nvPr/>
        </p:nvSpPr>
        <p:spPr>
          <a:xfrm>
            <a:off x="6177545" y="393031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Flowchart: Decision 96">
            <a:extLst>
              <a:ext uri="{FF2B5EF4-FFF2-40B4-BE49-F238E27FC236}">
                <a16:creationId xmlns:a16="http://schemas.microsoft.com/office/drawing/2014/main" id="{3A8168D5-9804-4FE7-9714-7F169CC3A8EB}"/>
              </a:ext>
            </a:extLst>
          </p:cNvPr>
          <p:cNvSpPr/>
          <p:nvPr/>
        </p:nvSpPr>
        <p:spPr>
          <a:xfrm rot="5400000">
            <a:off x="5520652" y="338600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0" name="Elbow Connector 163">
            <a:extLst>
              <a:ext uri="{FF2B5EF4-FFF2-40B4-BE49-F238E27FC236}">
                <a16:creationId xmlns:a16="http://schemas.microsoft.com/office/drawing/2014/main" id="{1C4D485D-F304-4A56-8ABA-201B334380FC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rot="5400000" flipH="1" flipV="1">
            <a:off x="5902766" y="3313676"/>
            <a:ext cx="12953" cy="54113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Rectangle 8">
            <a:extLst>
              <a:ext uri="{FF2B5EF4-FFF2-40B4-BE49-F238E27FC236}">
                <a16:creationId xmlns:a16="http://schemas.microsoft.com/office/drawing/2014/main" id="{57E5AC12-DF73-4360-879F-30693E76200B}"/>
              </a:ext>
            </a:extLst>
          </p:cNvPr>
          <p:cNvSpPr/>
          <p:nvPr/>
        </p:nvSpPr>
        <p:spPr>
          <a:xfrm>
            <a:off x="6179810" y="343487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2" name="Elbow Connector 165">
            <a:extLst>
              <a:ext uri="{FF2B5EF4-FFF2-40B4-BE49-F238E27FC236}">
                <a16:creationId xmlns:a16="http://schemas.microsoft.com/office/drawing/2014/main" id="{05A12E5E-4655-4223-96E1-06F9AF6ACD4E}"/>
              </a:ext>
            </a:extLst>
          </p:cNvPr>
          <p:cNvCxnSpPr>
            <a:cxnSpLocks/>
            <a:stCxn id="59" idx="3"/>
            <a:endCxn id="58" idx="1"/>
          </p:cNvCxnSpPr>
          <p:nvPr/>
        </p:nvCxnSpPr>
        <p:spPr>
          <a:xfrm rot="16200000" flipH="1">
            <a:off x="5666868" y="3562526"/>
            <a:ext cx="482484" cy="5388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8">
            <a:extLst>
              <a:ext uri="{FF2B5EF4-FFF2-40B4-BE49-F238E27FC236}">
                <a16:creationId xmlns:a16="http://schemas.microsoft.com/office/drawing/2014/main" id="{4449422D-6302-46AE-8FF9-7D63BBD28BAB}"/>
              </a:ext>
            </a:extLst>
          </p:cNvPr>
          <p:cNvSpPr/>
          <p:nvPr/>
        </p:nvSpPr>
        <p:spPr>
          <a:xfrm>
            <a:off x="6177545" y="44714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4" name="Elbow Connector 78">
            <a:extLst>
              <a:ext uri="{FF2B5EF4-FFF2-40B4-BE49-F238E27FC236}">
                <a16:creationId xmlns:a16="http://schemas.microsoft.com/office/drawing/2014/main" id="{E0FDE83C-7EFD-48D4-B73D-6C436F60AFAE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 rot="16200000" flipH="1">
            <a:off x="5396289" y="3833105"/>
            <a:ext cx="1023643" cy="5388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Rectangle 8">
            <a:extLst>
              <a:ext uri="{FF2B5EF4-FFF2-40B4-BE49-F238E27FC236}">
                <a16:creationId xmlns:a16="http://schemas.microsoft.com/office/drawing/2014/main" id="{344E04AE-9104-4B91-9EDB-F4D12A82511C}"/>
              </a:ext>
            </a:extLst>
          </p:cNvPr>
          <p:cNvSpPr/>
          <p:nvPr/>
        </p:nvSpPr>
        <p:spPr>
          <a:xfrm>
            <a:off x="7315941" y="301763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9" name="Flowchart: Decision 96">
            <a:extLst>
              <a:ext uri="{FF2B5EF4-FFF2-40B4-BE49-F238E27FC236}">
                <a16:creationId xmlns:a16="http://schemas.microsoft.com/office/drawing/2014/main" id="{C598D786-0375-426E-A22E-DF5A92DFA95A}"/>
              </a:ext>
            </a:extLst>
          </p:cNvPr>
          <p:cNvSpPr/>
          <p:nvPr/>
        </p:nvSpPr>
        <p:spPr>
          <a:xfrm rot="16200000">
            <a:off x="7552010" y="33470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E1EE5918-23BC-42CF-865A-5ED7AAA27C88}"/>
              </a:ext>
            </a:extLst>
          </p:cNvPr>
          <p:cNvSpPr/>
          <p:nvPr/>
        </p:nvSpPr>
        <p:spPr>
          <a:xfrm>
            <a:off x="8266529" y="404541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8EBCA956-BCA8-4078-89E1-CFA61AB3A7AA}"/>
              </a:ext>
            </a:extLst>
          </p:cNvPr>
          <p:cNvSpPr/>
          <p:nvPr/>
        </p:nvSpPr>
        <p:spPr>
          <a:xfrm>
            <a:off x="8017642" y="408261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4" name="Elbow Connector 78">
            <a:extLst>
              <a:ext uri="{FF2B5EF4-FFF2-40B4-BE49-F238E27FC236}">
                <a16:creationId xmlns:a16="http://schemas.microsoft.com/office/drawing/2014/main" id="{B7427BDF-AE76-4895-BDCA-1906C65C51C4}"/>
              </a:ext>
            </a:extLst>
          </p:cNvPr>
          <p:cNvCxnSpPr>
            <a:cxnSpLocks/>
            <a:stCxn id="69" idx="1"/>
            <a:endCxn id="63" idx="3"/>
          </p:cNvCxnSpPr>
          <p:nvPr/>
        </p:nvCxnSpPr>
        <p:spPr>
          <a:xfrm rot="5400000">
            <a:off x="6746580" y="3690907"/>
            <a:ext cx="1062607" cy="7843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78">
            <a:extLst>
              <a:ext uri="{FF2B5EF4-FFF2-40B4-BE49-F238E27FC236}">
                <a16:creationId xmlns:a16="http://schemas.microsoft.com/office/drawing/2014/main" id="{8D0D4A01-6474-4AB3-8689-5FD76510D834}"/>
              </a:ext>
            </a:extLst>
          </p:cNvPr>
          <p:cNvCxnSpPr>
            <a:cxnSpLocks/>
            <a:stCxn id="69" idx="1"/>
            <a:endCxn id="58" idx="3"/>
          </p:cNvCxnSpPr>
          <p:nvPr/>
        </p:nvCxnSpPr>
        <p:spPr>
          <a:xfrm rot="5400000">
            <a:off x="7017159" y="3420328"/>
            <a:ext cx="521448" cy="7843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78">
            <a:extLst>
              <a:ext uri="{FF2B5EF4-FFF2-40B4-BE49-F238E27FC236}">
                <a16:creationId xmlns:a16="http://schemas.microsoft.com/office/drawing/2014/main" id="{635B2107-3D0D-4821-B3D8-8D5A60438CB2}"/>
              </a:ext>
            </a:extLst>
          </p:cNvPr>
          <p:cNvCxnSpPr>
            <a:cxnSpLocks/>
            <a:stCxn id="69" idx="1"/>
            <a:endCxn id="61" idx="3"/>
          </p:cNvCxnSpPr>
          <p:nvPr/>
        </p:nvCxnSpPr>
        <p:spPr>
          <a:xfrm rot="5400000">
            <a:off x="7266010" y="3173741"/>
            <a:ext cx="26011" cy="78203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181">
            <a:extLst>
              <a:ext uri="{FF2B5EF4-FFF2-40B4-BE49-F238E27FC236}">
                <a16:creationId xmlns:a16="http://schemas.microsoft.com/office/drawing/2014/main" id="{AF2D9DA6-B7D0-4256-9FEC-2EFA0EF8A3C2}"/>
              </a:ext>
            </a:extLst>
          </p:cNvPr>
          <p:cNvCxnSpPr>
            <a:cxnSpLocks/>
            <a:stCxn id="73" idx="1"/>
          </p:cNvCxnSpPr>
          <p:nvPr/>
        </p:nvCxnSpPr>
        <p:spPr>
          <a:xfrm rot="10800000">
            <a:off x="6921396" y="3724688"/>
            <a:ext cx="1096247" cy="444614"/>
          </a:xfrm>
          <a:prstGeom prst="bentConnector3">
            <a:avLst>
              <a:gd name="adj1" fmla="val 872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191">
            <a:extLst>
              <a:ext uri="{FF2B5EF4-FFF2-40B4-BE49-F238E27FC236}">
                <a16:creationId xmlns:a16="http://schemas.microsoft.com/office/drawing/2014/main" id="{508EAEE4-563D-446D-8F9E-1DF645728FF5}"/>
              </a:ext>
            </a:extLst>
          </p:cNvPr>
          <p:cNvCxnSpPr>
            <a:cxnSpLocks/>
            <a:stCxn id="73" idx="1"/>
          </p:cNvCxnSpPr>
          <p:nvPr/>
        </p:nvCxnSpPr>
        <p:spPr>
          <a:xfrm rot="10800000" flipV="1">
            <a:off x="6897634" y="4169301"/>
            <a:ext cx="112000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Elbow Connector 206">
            <a:extLst>
              <a:ext uri="{FF2B5EF4-FFF2-40B4-BE49-F238E27FC236}">
                <a16:creationId xmlns:a16="http://schemas.microsoft.com/office/drawing/2014/main" id="{57CA050C-7A10-4511-8FAA-D3432A62119E}"/>
              </a:ext>
            </a:extLst>
          </p:cNvPr>
          <p:cNvCxnSpPr>
            <a:cxnSpLocks/>
            <a:stCxn id="73" idx="1"/>
          </p:cNvCxnSpPr>
          <p:nvPr/>
        </p:nvCxnSpPr>
        <p:spPr>
          <a:xfrm rot="10800000" flipV="1">
            <a:off x="6893920" y="4169302"/>
            <a:ext cx="1123722" cy="555454"/>
          </a:xfrm>
          <a:prstGeom prst="bentConnector3">
            <a:avLst>
              <a:gd name="adj1" fmla="val 88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Isosceles Triangle 102">
            <a:extLst>
              <a:ext uri="{FF2B5EF4-FFF2-40B4-BE49-F238E27FC236}">
                <a16:creationId xmlns:a16="http://schemas.microsoft.com/office/drawing/2014/main" id="{ACD67E50-6BBB-4088-8108-F9AB11E980F2}"/>
              </a:ext>
            </a:extLst>
          </p:cNvPr>
          <p:cNvSpPr/>
          <p:nvPr/>
        </p:nvSpPr>
        <p:spPr>
          <a:xfrm rot="10800000" flipV="1">
            <a:off x="5085447" y="335845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8ED47F58-3C4B-489A-B24E-19A90DF4B8DF}"/>
              </a:ext>
            </a:extLst>
          </p:cNvPr>
          <p:cNvSpPr/>
          <p:nvPr/>
        </p:nvSpPr>
        <p:spPr>
          <a:xfrm>
            <a:off x="3144917" y="3541464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DailyRevenue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15C48496-C7F9-4996-A698-5F5F60D9BC27}"/>
              </a:ext>
            </a:extLst>
          </p:cNvPr>
          <p:cNvSpPr/>
          <p:nvPr/>
        </p:nvSpPr>
        <p:spPr>
          <a:xfrm>
            <a:off x="3143100" y="3991396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>
            <a:extLst>
              <a:ext uri="{FF2B5EF4-FFF2-40B4-BE49-F238E27FC236}">
                <a16:creationId xmlns:a16="http://schemas.microsoft.com/office/drawing/2014/main" id="{B289EA3F-E831-4661-BBC5-8B41D53B9C7B}"/>
              </a:ext>
            </a:extLst>
          </p:cNvPr>
          <p:cNvSpPr/>
          <p:nvPr/>
        </p:nvSpPr>
        <p:spPr>
          <a:xfrm>
            <a:off x="3143099" y="4443590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78">
            <a:extLst>
              <a:ext uri="{FF2B5EF4-FFF2-40B4-BE49-F238E27FC236}">
                <a16:creationId xmlns:a16="http://schemas.microsoft.com/office/drawing/2014/main" id="{E1982778-1F07-4E82-91B8-9BD3A47CB616}"/>
              </a:ext>
            </a:extLst>
          </p:cNvPr>
          <p:cNvCxnSpPr>
            <a:cxnSpLocks/>
            <a:stCxn id="80" idx="3"/>
            <a:endCxn id="81" idx="3"/>
          </p:cNvCxnSpPr>
          <p:nvPr/>
        </p:nvCxnSpPr>
        <p:spPr>
          <a:xfrm rot="5400000">
            <a:off x="4761345" y="3249548"/>
            <a:ext cx="199329" cy="73126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5" name="Elbow Connector 78">
            <a:extLst>
              <a:ext uri="{FF2B5EF4-FFF2-40B4-BE49-F238E27FC236}">
                <a16:creationId xmlns:a16="http://schemas.microsoft.com/office/drawing/2014/main" id="{DE07F67B-FA1E-4B74-B470-F8E592EE72DF}"/>
              </a:ext>
            </a:extLst>
          </p:cNvPr>
          <p:cNvCxnSpPr>
            <a:cxnSpLocks/>
            <a:stCxn id="80" idx="3"/>
            <a:endCxn id="82" idx="3"/>
          </p:cNvCxnSpPr>
          <p:nvPr/>
        </p:nvCxnSpPr>
        <p:spPr>
          <a:xfrm rot="5400000">
            <a:off x="4535471" y="3473606"/>
            <a:ext cx="649261" cy="73307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6" name="Elbow Connector 78">
            <a:extLst>
              <a:ext uri="{FF2B5EF4-FFF2-40B4-BE49-F238E27FC236}">
                <a16:creationId xmlns:a16="http://schemas.microsoft.com/office/drawing/2014/main" id="{68E58B7D-E882-46D2-B7FD-608AA694F760}"/>
              </a:ext>
            </a:extLst>
          </p:cNvPr>
          <p:cNvCxnSpPr>
            <a:cxnSpLocks/>
            <a:stCxn id="80" idx="3"/>
            <a:endCxn id="83" idx="3"/>
          </p:cNvCxnSpPr>
          <p:nvPr/>
        </p:nvCxnSpPr>
        <p:spPr>
          <a:xfrm rot="5400000">
            <a:off x="4309373" y="3699702"/>
            <a:ext cx="1101455" cy="73308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C47D794-8996-4A9C-A3B8-A8EBE1297EE1}"/>
              </a:ext>
            </a:extLst>
          </p:cNvPr>
          <p:cNvSpPr txBox="1"/>
          <p:nvPr/>
        </p:nvSpPr>
        <p:spPr>
          <a:xfrm>
            <a:off x="5777988" y="3340667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68C1D8-02C8-40C0-BA2C-EDE6DEFFACF5}"/>
              </a:ext>
            </a:extLst>
          </p:cNvPr>
          <p:cNvSpPr txBox="1"/>
          <p:nvPr/>
        </p:nvSpPr>
        <p:spPr>
          <a:xfrm>
            <a:off x="5793218" y="3826224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28AE015-2BB0-4341-A799-94A7507D449A}"/>
              </a:ext>
            </a:extLst>
          </p:cNvPr>
          <p:cNvSpPr txBox="1"/>
          <p:nvPr/>
        </p:nvSpPr>
        <p:spPr>
          <a:xfrm>
            <a:off x="5777988" y="4388005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27D78C-E7F7-45EB-9AEF-5D0139AA44AB}"/>
              </a:ext>
            </a:extLst>
          </p:cNvPr>
          <p:cNvSpPr txBox="1"/>
          <p:nvPr/>
        </p:nvSpPr>
        <p:spPr>
          <a:xfrm>
            <a:off x="6906760" y="33352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41D7D9-F849-4124-B32C-20A25132A397}"/>
              </a:ext>
            </a:extLst>
          </p:cNvPr>
          <p:cNvSpPr txBox="1"/>
          <p:nvPr/>
        </p:nvSpPr>
        <p:spPr>
          <a:xfrm>
            <a:off x="6897633" y="38409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33C625C-DF43-4A94-9AC9-9229F1677E4B}"/>
              </a:ext>
            </a:extLst>
          </p:cNvPr>
          <p:cNvSpPr txBox="1"/>
          <p:nvPr/>
        </p:nvSpPr>
        <p:spPr>
          <a:xfrm>
            <a:off x="6906759" y="43983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D3A0C81-2A13-4676-9C1B-87E2047167E1}"/>
              </a:ext>
            </a:extLst>
          </p:cNvPr>
          <p:cNvSpPr txBox="1"/>
          <p:nvPr/>
        </p:nvSpPr>
        <p:spPr>
          <a:xfrm>
            <a:off x="7022075" y="37121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E80348-59B3-435C-A7AC-89DA2FD049B7}"/>
              </a:ext>
            </a:extLst>
          </p:cNvPr>
          <p:cNvSpPr txBox="1"/>
          <p:nvPr/>
        </p:nvSpPr>
        <p:spPr>
          <a:xfrm>
            <a:off x="6976620" y="418024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2BF1905-9ED6-492D-8D0B-1537F1C5E532}"/>
              </a:ext>
            </a:extLst>
          </p:cNvPr>
          <p:cNvSpPr txBox="1"/>
          <p:nvPr/>
        </p:nvSpPr>
        <p:spPr>
          <a:xfrm>
            <a:off x="6976620" y="47062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8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On-screen Show (4:3)</PresentationFormat>
  <Paragraphs>96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2019-04-14T18:36:23Z</dcterms:modified>
</cp:coreProperties>
</file>