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9"/>
    <p:restoredTop sz="95853"/>
  </p:normalViewPr>
  <p:slideViewPr>
    <p:cSldViewPr showGuides="1">
      <p:cViewPr>
        <p:scale>
          <a:sx n="91" d="100"/>
          <a:sy n="91" d="100"/>
        </p:scale>
        <p:origin x="1928" y="118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57387" y="203716"/>
            <a:ext cx="4303348" cy="100070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0769993" y="2773279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5"/>
          <p:cNvSpPr/>
          <p:nvPr/>
        </p:nvSpPr>
        <p:spPr>
          <a:xfrm>
            <a:off x="-297951" y="176419"/>
            <a:ext cx="1943479" cy="10034381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37973" y="219404"/>
            <a:ext cx="7339110" cy="99913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33600" y="54394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46927" y="878348"/>
            <a:ext cx="0" cy="79140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57718" y="1363918"/>
            <a:ext cx="163386" cy="72466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30562" y="57855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smtClean="0">
                <a:solidFill>
                  <a:schemeClr val="bg1"/>
                </a:solidFill>
              </a:rPr>
              <a:t>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77805" y="94790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0600" y="1468061"/>
            <a:ext cx="149281" cy="1435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8505" y="136391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516" y="112483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(“tableMode 3”)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8818" y="2951199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57925" y="8617699"/>
            <a:ext cx="199612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63423" y="4339104"/>
            <a:ext cx="18323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setSelectedTable(</a:t>
            </a:r>
            <a:r>
              <a:rPr lang="en-US" sz="1100" i="1" smtClean="0">
                <a:solidFill>
                  <a:schemeClr val="accent4">
                    <a:lumMod val="75000"/>
                  </a:schemeClr>
                </a:solidFill>
              </a:rPr>
              <a:t>table </a:t>
            </a:r>
            <a:r>
              <a:rPr lang="en-US" sz="1100" i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772811" y="1202323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(“tableMode 3”)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947822" y="684242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72119" y="8389098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257535" y="2437852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ror:ReadOnly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698229" y="3649096"/>
            <a:ext cx="181193" cy="219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279550" y="24470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19522" y="2738129"/>
            <a:ext cx="715" cy="36146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27223" y="3338990"/>
            <a:ext cx="189202" cy="2109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352104" y="3338989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10533" y="3155281"/>
            <a:ext cx="4239798" cy="2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80322" y="153140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62565" y="7073546"/>
            <a:ext cx="42415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976087" y="3774460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getTableFromNumber(</a:t>
            </a:r>
            <a:r>
              <a:rPr lang="en-US" sz="1100" i="1" dirty="0" smtClean="0">
                <a:solidFill>
                  <a:srgbClr val="7030A0"/>
                </a:solidFill>
              </a:rPr>
              <a:t>3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9754700" y="3429000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7342031" y="4208426"/>
            <a:ext cx="533133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131548" y="52147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-1524000" y="1173960"/>
            <a:ext cx="21977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74021" y="878348"/>
            <a:ext cx="0" cy="93465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-1576354" y="937526"/>
            <a:ext cx="2229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B050"/>
                </a:solidFill>
              </a:rPr>
              <a:t>executeCommand(“tableMode 3”)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788" y="1173959"/>
            <a:ext cx="196861" cy="88082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6148655" y="1812100"/>
            <a:ext cx="790" cy="11632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074570" y="177029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>
            <a:endCxn id="78" idx="1"/>
          </p:cNvCxnSpPr>
          <p:nvPr/>
        </p:nvCxnSpPr>
        <p:spPr>
          <a:xfrm>
            <a:off x="6222740" y="2193988"/>
            <a:ext cx="4616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5539756" y="1422604"/>
            <a:ext cx="125464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:TableMode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953000" y="190579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53000" y="2090410"/>
            <a:ext cx="111845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74570" y="2085731"/>
            <a:ext cx="136698" cy="6137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5233086" y="1902033"/>
            <a:ext cx="7371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parse(”3”)</a:t>
            </a:r>
            <a:endParaRPr lang="en-US" sz="1100" dirty="0"/>
          </a:p>
        </p:txBody>
      </p:sp>
      <p:sp>
        <p:nvSpPr>
          <p:cNvPr id="78" name="Rectangle 62"/>
          <p:cNvSpPr/>
          <p:nvPr/>
        </p:nvSpPr>
        <p:spPr>
          <a:xfrm>
            <a:off x="6684413" y="2009370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tm:TableMode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66726" y="1607222"/>
            <a:ext cx="5846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59595" y="2366276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240228" y="2464953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endCxn id="87" idx="2"/>
          </p:cNvCxnSpPr>
          <p:nvPr/>
        </p:nvCxnSpPr>
        <p:spPr>
          <a:xfrm>
            <a:off x="6211268" y="2501775"/>
            <a:ext cx="10224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4" idx="2"/>
          </p:cNvCxnSpPr>
          <p:nvPr/>
        </p:nvCxnSpPr>
        <p:spPr>
          <a:xfrm>
            <a:off x="4958438" y="2699515"/>
            <a:ext cx="11844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19800" y="29178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910533" y="2903597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24200" y="2726323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tm</a:t>
            </a: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7170435" y="3153109"/>
            <a:ext cx="157334" cy="3931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7819157" y="3124200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12020342" y="2404419"/>
            <a:ext cx="1286652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tables:ReadOnly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2667319" y="2759295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/>
          <p:cNvSpPr/>
          <p:nvPr/>
        </p:nvSpPr>
        <p:spPr>
          <a:xfrm>
            <a:off x="12595775" y="4028855"/>
            <a:ext cx="155190" cy="1795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337070" y="3868591"/>
            <a:ext cx="33436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173886" y="4028855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rgbClr val="7030A0"/>
                </a:solidFill>
              </a:rPr>
              <a:t>t</a:t>
            </a:r>
            <a:r>
              <a:rPr lang="en-US" sz="1100" i="1" dirty="0" smtClean="0">
                <a:solidFill>
                  <a:srgbClr val="7030A0"/>
                </a:solidFill>
              </a:rPr>
              <a:t>able 3</a:t>
            </a:r>
            <a:endParaRPr lang="en-US" sz="1100" i="1" dirty="0"/>
          </a:p>
        </p:txBody>
      </p:sp>
      <p:sp>
        <p:nvSpPr>
          <p:cNvPr id="144" name="Rectangle 143"/>
          <p:cNvSpPr/>
          <p:nvPr/>
        </p:nvSpPr>
        <p:spPr>
          <a:xfrm>
            <a:off x="9650262" y="454340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 flipV="1">
            <a:off x="7319045" y="4563303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7315200" y="4728581"/>
            <a:ext cx="240799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493386" y="4936123"/>
            <a:ext cx="20449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updateFilteredOrderItemList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9642926" y="5146391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 flipV="1">
            <a:off x="7337070" y="5148695"/>
            <a:ext cx="2290821" cy="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99924" y="5340677"/>
            <a:ext cx="232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240228" y="5564010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-1200714" y="9962254"/>
            <a:ext cx="1954659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-463872" y="9741728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7183362" y="6834341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55136" y="6209152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/>
          <p:cNvSpPr/>
          <p:nvPr/>
        </p:nvSpPr>
        <p:spPr>
          <a:xfrm>
            <a:off x="8168935" y="6494147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372212" y="6331075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372212" y="6629646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8243020" y="6265272"/>
            <a:ext cx="0" cy="31073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62"/>
          <p:cNvSpPr/>
          <p:nvPr/>
        </p:nvSpPr>
        <p:spPr>
          <a:xfrm>
            <a:off x="7634121" y="6146457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Curved Connector 104"/>
          <p:cNvCxnSpPr/>
          <p:nvPr/>
        </p:nvCxnSpPr>
        <p:spPr>
          <a:xfrm rot="16200000" flipH="1">
            <a:off x="7201294" y="607697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82607" y="690426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68563" y="7495667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Rectangle 108"/>
          <p:cNvSpPr/>
          <p:nvPr/>
        </p:nvSpPr>
        <p:spPr>
          <a:xfrm>
            <a:off x="8180597" y="8792402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36138" y="7510585"/>
            <a:ext cx="5226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36138" y="7728874"/>
            <a:ext cx="52611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277039" y="7271285"/>
            <a:ext cx="15173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354295" y="7534601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TABLE_MODE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75900" y="7954485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changeMode(TABLE_MODE)</a:t>
            </a:r>
            <a:endParaRPr lang="en-US" sz="1100" dirty="0"/>
          </a:p>
        </p:txBody>
      </p:sp>
      <p:cxnSp>
        <p:nvCxnSpPr>
          <p:cNvPr id="121" name="Curved Connector 120"/>
          <p:cNvCxnSpPr/>
          <p:nvPr/>
        </p:nvCxnSpPr>
        <p:spPr>
          <a:xfrm rot="16200000" flipH="1">
            <a:off x="2793796" y="8330506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854045" y="8100231"/>
            <a:ext cx="144427" cy="18524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Curved Connector 122"/>
          <p:cNvCxnSpPr/>
          <p:nvPr/>
        </p:nvCxnSpPr>
        <p:spPr>
          <a:xfrm rot="16200000" flipH="1">
            <a:off x="2798938" y="795201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28224" y="9331507"/>
            <a:ext cx="2438400" cy="170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rgbClr val="00B050"/>
                </a:solidFill>
              </a:rPr>
              <a:t>handleChangeMode(TABLE_MODE)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7" name="Curved Connector 126"/>
          <p:cNvCxnSpPr/>
          <p:nvPr/>
        </p:nvCxnSpPr>
        <p:spPr>
          <a:xfrm rot="16200000" flipH="1">
            <a:off x="735679" y="930017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6200000" flipH="1">
            <a:off x="726687" y="968712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86936" y="9456848"/>
            <a:ext cx="144427" cy="1852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57925" y="8792402"/>
            <a:ext cx="73082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16969" y="858000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685441" y="884644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TABLE_MODE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57925" y="9028993"/>
            <a:ext cx="73509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27769" y="3549980"/>
            <a:ext cx="23938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192729" y="3352800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 smtClean="0">
                <a:solidFill>
                  <a:srgbClr val="7030A0"/>
                </a:solidFill>
              </a:rPr>
              <a:t>ror</a:t>
            </a:r>
            <a:endParaRPr lang="en-US" sz="1100" i="1" dirty="0"/>
          </a:p>
        </p:txBody>
      </p:sp>
      <p:cxnSp>
        <p:nvCxnSpPr>
          <p:cNvPr id="119" name="Straight Arrow Connector 118"/>
          <p:cNvCxnSpPr>
            <a:cxnSpLocks/>
          </p:cNvCxnSpPr>
          <p:nvPr/>
        </p:nvCxnSpPr>
        <p:spPr>
          <a:xfrm flipV="1">
            <a:off x="7352103" y="3657600"/>
            <a:ext cx="33461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</p:cNvCxnSpPr>
          <p:nvPr/>
        </p:nvCxnSpPr>
        <p:spPr>
          <a:xfrm>
            <a:off x="7342031" y="4028855"/>
            <a:ext cx="52537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173885" y="3699314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smtClean="0">
                <a:solidFill>
                  <a:srgbClr val="7030A0"/>
                </a:solidFill>
              </a:rPr>
              <a:t>tables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2743200" y="533400"/>
            <a:ext cx="3112136" cy="5562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5935640" y="533400"/>
            <a:ext cx="4328043" cy="5562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548246" y="1477879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4341676" y="3043704"/>
            <a:ext cx="18323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setSelectedTable(</a:t>
            </a:r>
            <a:r>
              <a:rPr lang="en-US" sz="1100" i="1" smtClean="0">
                <a:solidFill>
                  <a:schemeClr val="accent4">
                    <a:lumMod val="75000"/>
                  </a:schemeClr>
                </a:solidFill>
              </a:rPr>
              <a:t>table </a:t>
            </a:r>
            <a:r>
              <a:rPr lang="en-US" sz="1100" i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4" name="Rectangle 62"/>
          <p:cNvSpPr/>
          <p:nvPr/>
        </p:nvSpPr>
        <p:spPr>
          <a:xfrm>
            <a:off x="7035788" y="1142452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ror</a:t>
            </a:r>
            <a:r>
              <a:rPr lang="en-US" sz="1200" dirty="0" err="1" smtClean="0">
                <a:solidFill>
                  <a:schemeClr val="bg1"/>
                </a:solidFill>
              </a:rPr>
              <a:t>:ReadOnly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057803" y="11516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497775" y="1442729"/>
            <a:ext cx="715" cy="36146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11001" y="5778146"/>
            <a:ext cx="1471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2"/>
          <p:cNvSpPr/>
          <p:nvPr/>
        </p:nvSpPr>
        <p:spPr>
          <a:xfrm>
            <a:off x="3447493" y="783376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tm:TableMode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4018481" y="1169553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948688" y="1857709"/>
            <a:ext cx="157334" cy="3931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6" name="Rectangle 62"/>
          <p:cNvSpPr/>
          <p:nvPr/>
        </p:nvSpPr>
        <p:spPr>
          <a:xfrm>
            <a:off x="8863726" y="1126082"/>
            <a:ext cx="1221835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tables:ReadOnlyTables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9466919" y="1463895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4" name="Rectangle 143"/>
          <p:cNvSpPr/>
          <p:nvPr/>
        </p:nvSpPr>
        <p:spPr>
          <a:xfrm>
            <a:off x="6428515" y="324800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 flipV="1">
            <a:off x="4097298" y="3267903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4093453" y="3433181"/>
            <a:ext cx="240799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1639" y="3640723"/>
            <a:ext cx="20449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updateFilteredOrderItemList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6421179" y="3850991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 flipV="1">
            <a:off x="4115323" y="3853295"/>
            <a:ext cx="2290821" cy="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078177" y="4045277"/>
            <a:ext cx="232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18481" y="4268610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3961615" y="5538941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033389" y="4913752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/>
          <p:cNvSpPr/>
          <p:nvPr/>
        </p:nvSpPr>
        <p:spPr>
          <a:xfrm>
            <a:off x="4947188" y="5198747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150465" y="5035675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50465" y="5334246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5021273" y="4969872"/>
            <a:ext cx="0" cy="8189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62"/>
          <p:cNvSpPr/>
          <p:nvPr/>
        </p:nvSpPr>
        <p:spPr>
          <a:xfrm>
            <a:off x="4412374" y="4851057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Curved Connector 104"/>
          <p:cNvCxnSpPr/>
          <p:nvPr/>
        </p:nvCxnSpPr>
        <p:spPr>
          <a:xfrm rot="16200000" flipH="1">
            <a:off x="3979547" y="478157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60860" y="560886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89531" y="1656343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11001" y="1857709"/>
            <a:ext cx="1416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923135" y="5561884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78156" y="2353696"/>
            <a:ext cx="181193" cy="219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Rectangle 50"/>
          <p:cNvSpPr/>
          <p:nvPr/>
        </p:nvSpPr>
        <p:spPr>
          <a:xfrm>
            <a:off x="6407150" y="2043590"/>
            <a:ext cx="189202" cy="2109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4132031" y="2043589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7739653" y="2479061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getTableFromNumber(</a:t>
            </a:r>
            <a:r>
              <a:rPr lang="en-US" sz="1100" i="1" dirty="0" smtClean="0">
                <a:solidFill>
                  <a:srgbClr val="7030A0"/>
                </a:solidFill>
              </a:rPr>
              <a:t>3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534627" y="2133600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4107696" y="2912572"/>
            <a:ext cx="5366948" cy="4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99084" y="1828800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9397049" y="2733455"/>
            <a:ext cx="155190" cy="1795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116997" y="2573191"/>
            <a:ext cx="33436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4953813" y="2733455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rgbClr val="7030A0"/>
                </a:solidFill>
              </a:rPr>
              <a:t>t</a:t>
            </a:r>
            <a:r>
              <a:rPr lang="en-US" sz="1100" i="1" dirty="0" smtClean="0">
                <a:solidFill>
                  <a:srgbClr val="7030A0"/>
                </a:solidFill>
              </a:rPr>
              <a:t>able 3</a:t>
            </a:r>
            <a:endParaRPr lang="en-US" sz="1100" i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7696" y="2254580"/>
            <a:ext cx="23938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4972656" y="2057400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 smtClean="0">
                <a:solidFill>
                  <a:srgbClr val="7030A0"/>
                </a:solidFill>
              </a:rPr>
              <a:t>ror</a:t>
            </a:r>
            <a:endParaRPr lang="en-US" sz="1100" i="1" dirty="0"/>
          </a:p>
        </p:txBody>
      </p:sp>
      <p:cxnSp>
        <p:nvCxnSpPr>
          <p:cNvPr id="66" name="Straight Arrow Connector 65"/>
          <p:cNvCxnSpPr>
            <a:cxnSpLocks/>
          </p:cNvCxnSpPr>
          <p:nvPr/>
        </p:nvCxnSpPr>
        <p:spPr>
          <a:xfrm flipV="1">
            <a:off x="4132030" y="2362200"/>
            <a:ext cx="33461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121958" y="2733455"/>
            <a:ext cx="52750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4953812" y="2403914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smtClean="0">
                <a:solidFill>
                  <a:srgbClr val="7030A0"/>
                </a:solidFill>
              </a:rPr>
              <a:t>tables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95083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101</Words>
  <Application>Microsoft Macintosh PowerPoint</Application>
  <PresentationFormat>Widescreen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125</cp:revision>
  <dcterms:created xsi:type="dcterms:W3CDTF">2016-07-22T14:33:02Z</dcterms:created>
  <dcterms:modified xsi:type="dcterms:W3CDTF">2019-04-14T15:45:48Z</dcterms:modified>
</cp:coreProperties>
</file>