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/>
    <p:restoredTop sz="94737"/>
  </p:normalViewPr>
  <p:slideViewPr>
    <p:cSldViewPr snapToGrid="0" snapToObjects="1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10588-0C5D-6648-857F-8B15E0CE49C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D57C7-DFA1-AE47-92B9-38AECF821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2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7cbbe3e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7cbbe3e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B5394"/>
                </a:solidFill>
              </a:rPr>
              <a:t>Enter table mode by selecting the table number, in this case, table 23.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64b978abe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64b978abe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B5394"/>
                </a:solidFill>
              </a:rPr>
              <a:t>Enter table mode by selecting the table number, in this case, table 23.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7cbbe3e9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7cbbe3e9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B5394"/>
                </a:solidFill>
              </a:rPr>
              <a:t>Enter table mode by selecting the table number, in this case, table 23.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64b978ab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64b978ab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B5394"/>
                </a:solidFill>
              </a:rPr>
              <a:t>Enter table mode by selecting the table number, in this case, table 23.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64b978ab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64b978ab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B5394"/>
                </a:solidFill>
              </a:rPr>
              <a:t>Enter table mode by selecting the table number, in this case, table 23.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1391-AA42-BF42-A4F4-18D0DBD981D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BFA2-6DD7-DE45-B054-4BC3BB159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4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1391-AA42-BF42-A4F4-18D0DBD981D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BFA2-6DD7-DE45-B054-4BC3BB159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6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1391-AA42-BF42-A4F4-18D0DBD981D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BFA2-6DD7-DE45-B054-4BC3BB159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53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817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1391-AA42-BF42-A4F4-18D0DBD981D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BFA2-6DD7-DE45-B054-4BC3BB159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3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1391-AA42-BF42-A4F4-18D0DBD981D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BFA2-6DD7-DE45-B054-4BC3BB159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8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1391-AA42-BF42-A4F4-18D0DBD981D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BFA2-6DD7-DE45-B054-4BC3BB159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58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1391-AA42-BF42-A4F4-18D0DBD981D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BFA2-6DD7-DE45-B054-4BC3BB159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5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1391-AA42-BF42-A4F4-18D0DBD981D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BFA2-6DD7-DE45-B054-4BC3BB159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6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1391-AA42-BF42-A4F4-18D0DBD981D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BFA2-6DD7-DE45-B054-4BC3BB159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1391-AA42-BF42-A4F4-18D0DBD981D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BFA2-6DD7-DE45-B054-4BC3BB159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1391-AA42-BF42-A4F4-18D0DBD981D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BFA2-6DD7-DE45-B054-4BC3BB159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A1391-AA42-BF42-A4F4-18D0DBD981D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8BFA2-6DD7-DE45-B054-4BC3BB159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5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0"/>
            <a:ext cx="9471364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92942" y="2008095"/>
            <a:ext cx="2617694" cy="415962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62253" y="5127812"/>
            <a:ext cx="1864658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List of </a:t>
            </a:r>
          </a:p>
        </p:txBody>
      </p:sp>
    </p:spTree>
    <p:extLst>
      <p:ext uri="{BB962C8B-B14F-4D97-AF65-F5344CB8AC3E}">
        <p14:creationId xmlns:p14="http://schemas.microsoft.com/office/powerpoint/2010/main" val="1299350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0"/>
            <a:ext cx="9471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5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0"/>
            <a:ext cx="9471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09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0"/>
            <a:ext cx="9471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00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3267" y="109400"/>
            <a:ext cx="8160316" cy="64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0547633" y="5639500"/>
            <a:ext cx="1534800" cy="358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latin typeface="Consolas"/>
                <a:ea typeface="Consolas"/>
                <a:cs typeface="Consolas"/>
                <a:sym typeface="Consolas"/>
              </a:rPr>
              <a:t>Mode Display</a:t>
            </a:r>
            <a:endParaRPr sz="1333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8926833" y="5706300"/>
            <a:ext cx="1282000" cy="2252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57" name="Google Shape;57;p13"/>
          <p:cNvCxnSpPr>
            <a:stCxn id="56" idx="3"/>
            <a:endCxn id="55" idx="1"/>
          </p:cNvCxnSpPr>
          <p:nvPr/>
        </p:nvCxnSpPr>
        <p:spPr>
          <a:xfrm>
            <a:off x="10208833" y="5818900"/>
            <a:ext cx="338800" cy="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13"/>
          <p:cNvSpPr/>
          <p:nvPr/>
        </p:nvSpPr>
        <p:spPr>
          <a:xfrm>
            <a:off x="2974000" y="791367"/>
            <a:ext cx="7118800" cy="3588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" name="Google Shape;59;p13"/>
          <p:cNvSpPr txBox="1"/>
          <p:nvPr/>
        </p:nvSpPr>
        <p:spPr>
          <a:xfrm>
            <a:off x="10605400" y="791367"/>
            <a:ext cx="1282000" cy="358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latin typeface="Consolas"/>
                <a:ea typeface="Consolas"/>
                <a:cs typeface="Consolas"/>
                <a:sym typeface="Consolas"/>
              </a:rPr>
              <a:t>Command Box</a:t>
            </a:r>
            <a:endParaRPr sz="1333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0" name="Google Shape;60;p13"/>
          <p:cNvCxnSpPr>
            <a:stCxn id="59" idx="1"/>
          </p:cNvCxnSpPr>
          <p:nvPr/>
        </p:nvCxnSpPr>
        <p:spPr>
          <a:xfrm rot="10800000">
            <a:off x="10117800" y="968367"/>
            <a:ext cx="487600" cy="24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/>
          <p:nvPr/>
        </p:nvSpPr>
        <p:spPr>
          <a:xfrm>
            <a:off x="2974033" y="1234300"/>
            <a:ext cx="7118800" cy="6312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" name="Google Shape;62;p13"/>
          <p:cNvSpPr txBox="1"/>
          <p:nvPr/>
        </p:nvSpPr>
        <p:spPr>
          <a:xfrm>
            <a:off x="740000" y="1370500"/>
            <a:ext cx="1694800" cy="358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latin typeface="Consolas"/>
                <a:ea typeface="Consolas"/>
                <a:cs typeface="Consolas"/>
                <a:sym typeface="Consolas"/>
              </a:rPr>
              <a:t>Results Display</a:t>
            </a:r>
            <a:endParaRPr sz="1333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3" name="Google Shape;63;p13"/>
          <p:cNvCxnSpPr>
            <a:stCxn id="61" idx="1"/>
          </p:cNvCxnSpPr>
          <p:nvPr/>
        </p:nvCxnSpPr>
        <p:spPr>
          <a:xfrm rot="10800000">
            <a:off x="2384833" y="1548700"/>
            <a:ext cx="589200" cy="12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64;p13"/>
          <p:cNvSpPr/>
          <p:nvPr/>
        </p:nvSpPr>
        <p:spPr>
          <a:xfrm>
            <a:off x="11086434" y="501133"/>
            <a:ext cx="319933" cy="358800"/>
          </a:xfrm>
          <a:prstGeom prst="flowChartOffpageConnector">
            <a:avLst/>
          </a:prstGeom>
          <a:solidFill>
            <a:srgbClr val="FFFFFF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333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1427434" y="1104433"/>
            <a:ext cx="319933" cy="358800"/>
          </a:xfrm>
          <a:prstGeom prst="flowChartOffpageConnector">
            <a:avLst/>
          </a:prstGeom>
          <a:solidFill>
            <a:srgbClr val="FFFFFF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333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11155067" y="5347500"/>
            <a:ext cx="319933" cy="358800"/>
          </a:xfrm>
          <a:prstGeom prst="flowChartOffpageConnector">
            <a:avLst/>
          </a:prstGeom>
          <a:solidFill>
            <a:srgbClr val="FFFFFF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333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2923467" y="1975100"/>
            <a:ext cx="2657600" cy="37312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Google Shape;68;p13"/>
          <p:cNvSpPr txBox="1"/>
          <p:nvPr/>
        </p:nvSpPr>
        <p:spPr>
          <a:xfrm>
            <a:off x="960567" y="2528300"/>
            <a:ext cx="1534800" cy="358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latin typeface="Consolas"/>
                <a:ea typeface="Consolas"/>
                <a:cs typeface="Consolas"/>
                <a:sym typeface="Consolas"/>
              </a:rPr>
              <a:t>Side Panel</a:t>
            </a:r>
            <a:endParaRPr sz="1333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9" name="Google Shape;69;p13"/>
          <p:cNvCxnSpPr>
            <a:stCxn id="68" idx="3"/>
          </p:cNvCxnSpPr>
          <p:nvPr/>
        </p:nvCxnSpPr>
        <p:spPr>
          <a:xfrm>
            <a:off x="2495367" y="2707700"/>
            <a:ext cx="428400" cy="4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3"/>
          <p:cNvSpPr/>
          <p:nvPr/>
        </p:nvSpPr>
        <p:spPr>
          <a:xfrm>
            <a:off x="5742700" y="1975100"/>
            <a:ext cx="4362000" cy="36196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1" name="Google Shape;71;p13"/>
          <p:cNvSpPr txBox="1"/>
          <p:nvPr/>
        </p:nvSpPr>
        <p:spPr>
          <a:xfrm>
            <a:off x="10605400" y="2525700"/>
            <a:ext cx="1282000" cy="358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latin typeface="Consolas"/>
                <a:ea typeface="Consolas"/>
                <a:cs typeface="Consolas"/>
                <a:sym typeface="Consolas"/>
              </a:rPr>
              <a:t>Main Panel</a:t>
            </a:r>
            <a:endParaRPr sz="1333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2" name="Google Shape;72;p13"/>
          <p:cNvCxnSpPr>
            <a:stCxn id="71" idx="1"/>
          </p:cNvCxnSpPr>
          <p:nvPr/>
        </p:nvCxnSpPr>
        <p:spPr>
          <a:xfrm rot="10800000">
            <a:off x="10117800" y="2702700"/>
            <a:ext cx="487600" cy="24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73;p13"/>
          <p:cNvSpPr/>
          <p:nvPr/>
        </p:nvSpPr>
        <p:spPr>
          <a:xfrm>
            <a:off x="1568000" y="2245867"/>
            <a:ext cx="319933" cy="358800"/>
          </a:xfrm>
          <a:prstGeom prst="flowChartOffpageConnector">
            <a:avLst/>
          </a:prstGeom>
          <a:solidFill>
            <a:srgbClr val="FFFFFF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333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11086434" y="2245867"/>
            <a:ext cx="319933" cy="358800"/>
          </a:xfrm>
          <a:prstGeom prst="flowChartOffpageConnector">
            <a:avLst/>
          </a:prstGeom>
          <a:solidFill>
            <a:srgbClr val="FFFFFF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333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3267" y="109400"/>
            <a:ext cx="8160316" cy="64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/>
          <p:nvPr/>
        </p:nvSpPr>
        <p:spPr>
          <a:xfrm>
            <a:off x="2923467" y="1975100"/>
            <a:ext cx="2657600" cy="37312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" name="Google Shape;81;p14"/>
          <p:cNvSpPr txBox="1"/>
          <p:nvPr/>
        </p:nvSpPr>
        <p:spPr>
          <a:xfrm>
            <a:off x="960567" y="2528300"/>
            <a:ext cx="1534800" cy="358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latin typeface="Consolas"/>
                <a:ea typeface="Consolas"/>
                <a:cs typeface="Consolas"/>
                <a:sym typeface="Consolas"/>
              </a:rPr>
              <a:t>Order Panel</a:t>
            </a:r>
            <a:endParaRPr sz="1333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2" name="Google Shape;82;p14"/>
          <p:cNvCxnSpPr>
            <a:stCxn id="81" idx="3"/>
          </p:cNvCxnSpPr>
          <p:nvPr/>
        </p:nvCxnSpPr>
        <p:spPr>
          <a:xfrm>
            <a:off x="2495367" y="2707700"/>
            <a:ext cx="428400" cy="4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Google Shape;83;p14"/>
          <p:cNvSpPr/>
          <p:nvPr/>
        </p:nvSpPr>
        <p:spPr>
          <a:xfrm>
            <a:off x="5742700" y="1975100"/>
            <a:ext cx="4362000" cy="36196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4" name="Google Shape;84;p14"/>
          <p:cNvSpPr txBox="1"/>
          <p:nvPr/>
        </p:nvSpPr>
        <p:spPr>
          <a:xfrm>
            <a:off x="10605400" y="2525700"/>
            <a:ext cx="1282000" cy="364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latin typeface="Consolas"/>
                <a:ea typeface="Consolas"/>
                <a:cs typeface="Consolas"/>
                <a:sym typeface="Consolas"/>
              </a:rPr>
              <a:t>Table Panel</a:t>
            </a:r>
            <a:endParaRPr sz="1333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5" name="Google Shape;85;p14"/>
          <p:cNvCxnSpPr>
            <a:stCxn id="84" idx="1"/>
          </p:cNvCxnSpPr>
          <p:nvPr/>
        </p:nvCxnSpPr>
        <p:spPr>
          <a:xfrm rot="10800000">
            <a:off x="10117800" y="2705500"/>
            <a:ext cx="487600" cy="24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3267" y="104233"/>
            <a:ext cx="8160316" cy="64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/>
          <p:nvPr/>
        </p:nvSpPr>
        <p:spPr>
          <a:xfrm>
            <a:off x="2923467" y="1975100"/>
            <a:ext cx="2657600" cy="37312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Google Shape;92;p15"/>
          <p:cNvSpPr txBox="1"/>
          <p:nvPr/>
        </p:nvSpPr>
        <p:spPr>
          <a:xfrm>
            <a:off x="960567" y="2528300"/>
            <a:ext cx="1534800" cy="358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latin typeface="Consolas"/>
                <a:ea typeface="Consolas"/>
                <a:cs typeface="Consolas"/>
                <a:sym typeface="Consolas"/>
              </a:rPr>
              <a:t>Order Panel</a:t>
            </a:r>
            <a:endParaRPr sz="1333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3" name="Google Shape;93;p15"/>
          <p:cNvCxnSpPr>
            <a:stCxn id="92" idx="3"/>
          </p:cNvCxnSpPr>
          <p:nvPr/>
        </p:nvCxnSpPr>
        <p:spPr>
          <a:xfrm>
            <a:off x="2495367" y="2707700"/>
            <a:ext cx="428400" cy="4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" name="Google Shape;94;p15"/>
          <p:cNvSpPr/>
          <p:nvPr/>
        </p:nvSpPr>
        <p:spPr>
          <a:xfrm>
            <a:off x="5742700" y="1975100"/>
            <a:ext cx="4362000" cy="36196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5" name="Google Shape;95;p15"/>
          <p:cNvSpPr txBox="1"/>
          <p:nvPr/>
        </p:nvSpPr>
        <p:spPr>
          <a:xfrm>
            <a:off x="10605400" y="2525700"/>
            <a:ext cx="1282000" cy="364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latin typeface="Consolas"/>
                <a:ea typeface="Consolas"/>
                <a:cs typeface="Consolas"/>
                <a:sym typeface="Consolas"/>
              </a:rPr>
              <a:t>Menu Panel</a:t>
            </a:r>
            <a:endParaRPr sz="1333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6" name="Google Shape;96;p15"/>
          <p:cNvCxnSpPr>
            <a:stCxn id="95" idx="1"/>
          </p:cNvCxnSpPr>
          <p:nvPr/>
        </p:nvCxnSpPr>
        <p:spPr>
          <a:xfrm rot="10800000">
            <a:off x="10117800" y="2705500"/>
            <a:ext cx="487600" cy="24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3267" y="104233"/>
            <a:ext cx="8160316" cy="64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/>
          <p:nvPr/>
        </p:nvSpPr>
        <p:spPr>
          <a:xfrm>
            <a:off x="2923467" y="1975100"/>
            <a:ext cx="2657600" cy="37312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Google Shape;103;p16"/>
          <p:cNvSpPr txBox="1"/>
          <p:nvPr/>
        </p:nvSpPr>
        <p:spPr>
          <a:xfrm>
            <a:off x="960567" y="2528300"/>
            <a:ext cx="1534800" cy="358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latin typeface="Consolas"/>
                <a:ea typeface="Consolas"/>
                <a:cs typeface="Consolas"/>
                <a:sym typeface="Consolas"/>
              </a:rPr>
              <a:t>Menu Panel</a:t>
            </a:r>
            <a:endParaRPr sz="1333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4" name="Google Shape;104;p16"/>
          <p:cNvCxnSpPr>
            <a:stCxn id="103" idx="3"/>
          </p:cNvCxnSpPr>
          <p:nvPr/>
        </p:nvCxnSpPr>
        <p:spPr>
          <a:xfrm>
            <a:off x="2495367" y="2707700"/>
            <a:ext cx="428400" cy="4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3267" y="104233"/>
            <a:ext cx="8160316" cy="64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/>
          <p:nvPr/>
        </p:nvSpPr>
        <p:spPr>
          <a:xfrm>
            <a:off x="2923467" y="1975100"/>
            <a:ext cx="2657600" cy="37312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Google Shape;111;p17"/>
          <p:cNvSpPr txBox="1"/>
          <p:nvPr/>
        </p:nvSpPr>
        <p:spPr>
          <a:xfrm>
            <a:off x="960567" y="2528300"/>
            <a:ext cx="1534800" cy="358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latin typeface="Consolas"/>
                <a:ea typeface="Consolas"/>
                <a:cs typeface="Consolas"/>
                <a:sym typeface="Consolas"/>
              </a:rPr>
              <a:t>Item Panel</a:t>
            </a:r>
            <a:endParaRPr sz="1333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2" name="Google Shape;112;p17"/>
          <p:cNvCxnSpPr>
            <a:stCxn id="111" idx="3"/>
          </p:cNvCxnSpPr>
          <p:nvPr/>
        </p:nvCxnSpPr>
        <p:spPr>
          <a:xfrm>
            <a:off x="2495367" y="2707700"/>
            <a:ext cx="428400" cy="4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7"/>
          <p:cNvSpPr/>
          <p:nvPr/>
        </p:nvSpPr>
        <p:spPr>
          <a:xfrm>
            <a:off x="5742700" y="1975100"/>
            <a:ext cx="4362000" cy="36196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" name="Google Shape;114;p17"/>
          <p:cNvSpPr txBox="1"/>
          <p:nvPr/>
        </p:nvSpPr>
        <p:spPr>
          <a:xfrm>
            <a:off x="10605400" y="2525700"/>
            <a:ext cx="1282000" cy="507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latin typeface="Consolas"/>
                <a:ea typeface="Consolas"/>
                <a:cs typeface="Consolas"/>
                <a:sym typeface="Consolas"/>
              </a:rPr>
              <a:t>Revenue Panel</a:t>
            </a:r>
            <a:endParaRPr sz="1333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5" name="Google Shape;115;p17"/>
          <p:cNvCxnSpPr>
            <a:stCxn id="114" idx="1"/>
          </p:cNvCxnSpPr>
          <p:nvPr/>
        </p:nvCxnSpPr>
        <p:spPr>
          <a:xfrm rot="10800000">
            <a:off x="10117800" y="2776900"/>
            <a:ext cx="487600" cy="24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111</Words>
  <Application>Microsoft Office PowerPoint</Application>
  <PresentationFormat>Widescreen</PresentationFormat>
  <Paragraphs>23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Phua Yue Jun</dc:creator>
  <cp:lastModifiedBy>beesaycheese</cp:lastModifiedBy>
  <cp:revision>3</cp:revision>
  <dcterms:created xsi:type="dcterms:W3CDTF">2019-04-01T16:46:21Z</dcterms:created>
  <dcterms:modified xsi:type="dcterms:W3CDTF">2019-04-15T08:56:45Z</dcterms:modified>
</cp:coreProperties>
</file>