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94660"/>
  </p:normalViewPr>
  <p:slideViewPr>
    <p:cSldViewPr showGuides="1">
      <p:cViewPr varScale="1">
        <p:scale>
          <a:sx n="81" d="100"/>
          <a:sy n="81" d="100"/>
        </p:scale>
        <p:origin x="124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499138" y="94272"/>
            <a:ext cx="7578062" cy="6611326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451213" y="844795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78527" y="1140663"/>
            <a:ext cx="1620222" cy="29510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454941" y="304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  <a:endCxn id="2" idx="0"/>
          </p:cNvCxnSpPr>
          <p:nvPr/>
        </p:nvCxnSpPr>
        <p:spPr>
          <a:xfrm rot="16200000" flipH="1">
            <a:off x="1884710" y="731474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7260982" y="632564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>
            <a:off x="245013" y="1219200"/>
            <a:ext cx="43989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456316" y="954670"/>
            <a:ext cx="2076269" cy="3554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90199" y="1906325"/>
            <a:ext cx="1588760" cy="2642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OrderItemListPanel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91115" y="6048744"/>
            <a:ext cx="1578727" cy="2445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99228" y="6373401"/>
            <a:ext cx="1578726" cy="25336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679813" y="121002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3"/>
            <a:endCxn id="3" idx="1"/>
          </p:cNvCxnSpPr>
          <p:nvPr/>
        </p:nvCxnSpPr>
        <p:spPr>
          <a:xfrm flipV="1">
            <a:off x="1862969" y="1288217"/>
            <a:ext cx="815558" cy="25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81398" y="1580823"/>
            <a:ext cx="1590751" cy="25038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897378" y="1245613"/>
            <a:ext cx="666834" cy="91880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-168450" y="3311441"/>
            <a:ext cx="4799406" cy="9197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-545547" y="3255308"/>
            <a:ext cx="5308528" cy="118102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7010400" y="3048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4272149" y="808087"/>
            <a:ext cx="3124085" cy="8979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5222424" y="-135377"/>
            <a:ext cx="1230347" cy="31172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  <a:endCxn id="16" idx="3"/>
          </p:cNvCxnSpPr>
          <p:nvPr/>
        </p:nvCxnSpPr>
        <p:spPr>
          <a:xfrm flipV="1">
            <a:off x="2544848" y="808087"/>
            <a:ext cx="4851386" cy="21008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151579" y="1926350"/>
            <a:ext cx="5362919" cy="31263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991096" y="2094945"/>
            <a:ext cx="5691996" cy="31182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5103751" y="-2873392"/>
            <a:ext cx="125274" cy="632925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86812" y="4293517"/>
            <a:ext cx="4444503" cy="355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11467" y="138691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723032" y="8382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endCxn id="120" idx="3"/>
          </p:cNvCxnSpPr>
          <p:nvPr/>
        </p:nvCxnSpPr>
        <p:spPr>
          <a:xfrm rot="10800000" flipV="1">
            <a:off x="858285" y="496502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059186" y="1083804"/>
            <a:ext cx="334416" cy="9100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2"/>
          </p:cNvCxnSpPr>
          <p:nvPr/>
        </p:nvCxnSpPr>
        <p:spPr>
          <a:xfrm rot="5400000">
            <a:off x="5128595" y="-831870"/>
            <a:ext cx="627683" cy="3907596"/>
          </a:xfrm>
          <a:prstGeom prst="bentConnector3">
            <a:avLst>
              <a:gd name="adj1" fmla="val 11239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2544847" y="914400"/>
            <a:ext cx="5786477" cy="5892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738108" y="37261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Freeform 117">
            <a:extLst>
              <a:ext uri="{FF2B5EF4-FFF2-40B4-BE49-F238E27FC236}">
                <a16:creationId xmlns:a16="http://schemas.microsoft.com/office/drawing/2014/main" id="{07A19E23-C4A7-4A7D-9549-AE5EB1EB8940}"/>
              </a:ext>
            </a:extLst>
          </p:cNvPr>
          <p:cNvSpPr/>
          <p:nvPr/>
        </p:nvSpPr>
        <p:spPr>
          <a:xfrm flipV="1">
            <a:off x="5726658" y="2327518"/>
            <a:ext cx="2604360" cy="14099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117">
            <a:extLst>
              <a:ext uri="{FF2B5EF4-FFF2-40B4-BE49-F238E27FC236}">
                <a16:creationId xmlns:a16="http://schemas.microsoft.com/office/drawing/2014/main" id="{A5F759FE-52CA-423A-A4E8-77CB6F4F5A5B}"/>
              </a:ext>
            </a:extLst>
          </p:cNvPr>
          <p:cNvSpPr/>
          <p:nvPr/>
        </p:nvSpPr>
        <p:spPr>
          <a:xfrm flipV="1">
            <a:off x="5752864" y="2825175"/>
            <a:ext cx="2588149" cy="17673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136">
            <a:extLst>
              <a:ext uri="{FF2B5EF4-FFF2-40B4-BE49-F238E27FC236}">
                <a16:creationId xmlns:a16="http://schemas.microsoft.com/office/drawing/2014/main" id="{5A1C362D-D0D2-4BE7-8125-B31F0A7D7C40}"/>
              </a:ext>
            </a:extLst>
          </p:cNvPr>
          <p:cNvCxnSpPr>
            <a:cxnSpLocks/>
            <a:stCxn id="34" idx="2"/>
            <a:endCxn id="239" idx="1"/>
          </p:cNvCxnSpPr>
          <p:nvPr/>
        </p:nvCxnSpPr>
        <p:spPr>
          <a:xfrm rot="16200000" flipH="1">
            <a:off x="4426657" y="1228464"/>
            <a:ext cx="78461" cy="19626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125553B7-4DAF-44A8-B43F-E765662E772E}"/>
              </a:ext>
            </a:extLst>
          </p:cNvPr>
          <p:cNvCxnSpPr>
            <a:cxnSpLocks/>
            <a:stCxn id="85" idx="2"/>
            <a:endCxn id="238" idx="1"/>
          </p:cNvCxnSpPr>
          <p:nvPr/>
        </p:nvCxnSpPr>
        <p:spPr>
          <a:xfrm rot="16200000" flipH="1">
            <a:off x="4414339" y="1753329"/>
            <a:ext cx="100614" cy="19514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11">
            <a:extLst>
              <a:ext uri="{FF2B5EF4-FFF2-40B4-BE49-F238E27FC236}">
                <a16:creationId xmlns:a16="http://schemas.microsoft.com/office/drawing/2014/main" id="{C3EDF5F5-0B9A-4EC0-BFD0-5772AB173BAE}"/>
              </a:ext>
            </a:extLst>
          </p:cNvPr>
          <p:cNvSpPr/>
          <p:nvPr/>
        </p:nvSpPr>
        <p:spPr>
          <a:xfrm>
            <a:off x="2702982" y="2431146"/>
            <a:ext cx="1571921" cy="24757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TableFlowPanel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2" name="Elbow Connector 63">
            <a:extLst>
              <a:ext uri="{FF2B5EF4-FFF2-40B4-BE49-F238E27FC236}">
                <a16:creationId xmlns:a16="http://schemas.microsoft.com/office/drawing/2014/main" id="{18D81F03-E483-46FA-B8C6-7780BD6E5D61}"/>
              </a:ext>
            </a:extLst>
          </p:cNvPr>
          <p:cNvCxnSpPr>
            <a:cxnSpLocks/>
            <a:stCxn id="39" idx="2"/>
            <a:endCxn id="85" idx="1"/>
          </p:cNvCxnSpPr>
          <p:nvPr/>
        </p:nvCxnSpPr>
        <p:spPr>
          <a:xfrm rot="16200000" flipH="1">
            <a:off x="1645518" y="1497472"/>
            <a:ext cx="1183336" cy="9315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11">
            <a:extLst>
              <a:ext uri="{FF2B5EF4-FFF2-40B4-BE49-F238E27FC236}">
                <a16:creationId xmlns:a16="http://schemas.microsoft.com/office/drawing/2014/main" id="{E92BEE96-F82B-471A-AE47-9BBF5440458F}"/>
              </a:ext>
            </a:extLst>
          </p:cNvPr>
          <p:cNvSpPr/>
          <p:nvPr/>
        </p:nvSpPr>
        <p:spPr>
          <a:xfrm>
            <a:off x="2673003" y="5486400"/>
            <a:ext cx="1604097" cy="23063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StatisticsFlowPanel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Rectangle 11">
            <a:extLst>
              <a:ext uri="{FF2B5EF4-FFF2-40B4-BE49-F238E27FC236}">
                <a16:creationId xmlns:a16="http://schemas.microsoft.com/office/drawing/2014/main" id="{557A4EA9-6E95-4E05-8D2A-6BCCE49D546F}"/>
              </a:ext>
            </a:extLst>
          </p:cNvPr>
          <p:cNvSpPr/>
          <p:nvPr/>
        </p:nvSpPr>
        <p:spPr>
          <a:xfrm>
            <a:off x="2677444" y="4419600"/>
            <a:ext cx="1583943" cy="2286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BillPanel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6" name="Elbow Connector 63">
            <a:extLst>
              <a:ext uri="{FF2B5EF4-FFF2-40B4-BE49-F238E27FC236}">
                <a16:creationId xmlns:a16="http://schemas.microsoft.com/office/drawing/2014/main" id="{4817D36C-CB6A-4B14-885E-1F5FCC59BD57}"/>
              </a:ext>
            </a:extLst>
          </p:cNvPr>
          <p:cNvCxnSpPr>
            <a:cxnSpLocks/>
            <a:stCxn id="16" idx="3"/>
            <a:endCxn id="105" idx="3"/>
          </p:cNvCxnSpPr>
          <p:nvPr/>
        </p:nvCxnSpPr>
        <p:spPr>
          <a:xfrm rot="5400000">
            <a:off x="3965905" y="1103570"/>
            <a:ext cx="3725813" cy="313484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Elbow Connector 63">
            <a:extLst>
              <a:ext uri="{FF2B5EF4-FFF2-40B4-BE49-F238E27FC236}">
                <a16:creationId xmlns:a16="http://schemas.microsoft.com/office/drawing/2014/main" id="{2B1E7F3B-0ABC-4F02-9C61-11217F7B11F7}"/>
              </a:ext>
            </a:extLst>
          </p:cNvPr>
          <p:cNvCxnSpPr>
            <a:cxnSpLocks/>
            <a:stCxn id="39" idx="2"/>
            <a:endCxn id="105" idx="1"/>
          </p:cNvCxnSpPr>
          <p:nvPr/>
        </p:nvCxnSpPr>
        <p:spPr>
          <a:xfrm rot="16200000" flipH="1">
            <a:off x="643267" y="2499723"/>
            <a:ext cx="3162300" cy="90605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11">
            <a:extLst>
              <a:ext uri="{FF2B5EF4-FFF2-40B4-BE49-F238E27FC236}">
                <a16:creationId xmlns:a16="http://schemas.microsoft.com/office/drawing/2014/main" id="{0CCFDB88-F73F-476C-AA5F-AD1309D87FA2}"/>
              </a:ext>
            </a:extLst>
          </p:cNvPr>
          <p:cNvSpPr/>
          <p:nvPr/>
        </p:nvSpPr>
        <p:spPr>
          <a:xfrm>
            <a:off x="5440349" y="2638345"/>
            <a:ext cx="1591912" cy="28198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TableCard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9" name="Rectangle 11">
            <a:extLst>
              <a:ext uri="{FF2B5EF4-FFF2-40B4-BE49-F238E27FC236}">
                <a16:creationId xmlns:a16="http://schemas.microsoft.com/office/drawing/2014/main" id="{322B0B19-1502-41EE-90C0-63DF0C4212D9}"/>
              </a:ext>
            </a:extLst>
          </p:cNvPr>
          <p:cNvSpPr/>
          <p:nvPr/>
        </p:nvSpPr>
        <p:spPr>
          <a:xfrm>
            <a:off x="5447196" y="2107336"/>
            <a:ext cx="1585065" cy="28333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OrderItemCard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3" name="Rectangle 11">
            <a:extLst>
              <a:ext uri="{FF2B5EF4-FFF2-40B4-BE49-F238E27FC236}">
                <a16:creationId xmlns:a16="http://schemas.microsoft.com/office/drawing/2014/main" id="{72AA3FF6-BB33-4CB5-8BD7-6553507AE728}"/>
              </a:ext>
            </a:extLst>
          </p:cNvPr>
          <p:cNvSpPr/>
          <p:nvPr/>
        </p:nvSpPr>
        <p:spPr>
          <a:xfrm>
            <a:off x="2708344" y="2925713"/>
            <a:ext cx="1563805" cy="32832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MenuItemFlowPanel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6" name="Rectangle 11">
            <a:extLst>
              <a:ext uri="{FF2B5EF4-FFF2-40B4-BE49-F238E27FC236}">
                <a16:creationId xmlns:a16="http://schemas.microsoft.com/office/drawing/2014/main" id="{47A45DE4-02E9-4216-B5C3-DE366F2B26A3}"/>
              </a:ext>
            </a:extLst>
          </p:cNvPr>
          <p:cNvSpPr/>
          <p:nvPr/>
        </p:nvSpPr>
        <p:spPr>
          <a:xfrm>
            <a:off x="2696343" y="3507996"/>
            <a:ext cx="1586560" cy="3051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MenuListPanel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7" name="Rectangle 11">
            <a:extLst>
              <a:ext uri="{FF2B5EF4-FFF2-40B4-BE49-F238E27FC236}">
                <a16:creationId xmlns:a16="http://schemas.microsoft.com/office/drawing/2014/main" id="{6F4AF6F8-0600-4B76-8610-44C85CFCA376}"/>
              </a:ext>
            </a:extLst>
          </p:cNvPr>
          <p:cNvSpPr/>
          <p:nvPr/>
        </p:nvSpPr>
        <p:spPr>
          <a:xfrm>
            <a:off x="2708344" y="3977258"/>
            <a:ext cx="1553043" cy="28994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PopularMenuListPanel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53" name="Elbow Connector 63">
            <a:extLst>
              <a:ext uri="{FF2B5EF4-FFF2-40B4-BE49-F238E27FC236}">
                <a16:creationId xmlns:a16="http://schemas.microsoft.com/office/drawing/2014/main" id="{CD323D01-5F2D-40F6-892F-AFE1E579F8E2}"/>
              </a:ext>
            </a:extLst>
          </p:cNvPr>
          <p:cNvCxnSpPr>
            <a:cxnSpLocks/>
            <a:stCxn id="39" idx="2"/>
            <a:endCxn id="243" idx="1"/>
          </p:cNvCxnSpPr>
          <p:nvPr/>
        </p:nvCxnSpPr>
        <p:spPr>
          <a:xfrm rot="16200000" flipH="1">
            <a:off x="1380729" y="1762261"/>
            <a:ext cx="1718276" cy="93695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6" name="Elbow Connector 63">
            <a:extLst>
              <a:ext uri="{FF2B5EF4-FFF2-40B4-BE49-F238E27FC236}">
                <a16:creationId xmlns:a16="http://schemas.microsoft.com/office/drawing/2014/main" id="{67FBEB2C-FABE-4506-B256-F931F6597970}"/>
              </a:ext>
            </a:extLst>
          </p:cNvPr>
          <p:cNvCxnSpPr>
            <a:cxnSpLocks/>
            <a:stCxn id="39" idx="2"/>
            <a:endCxn id="246" idx="1"/>
          </p:cNvCxnSpPr>
          <p:nvPr/>
        </p:nvCxnSpPr>
        <p:spPr>
          <a:xfrm rot="16200000" flipH="1">
            <a:off x="1089394" y="2053597"/>
            <a:ext cx="2288946" cy="9249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63">
            <a:extLst>
              <a:ext uri="{FF2B5EF4-FFF2-40B4-BE49-F238E27FC236}">
                <a16:creationId xmlns:a16="http://schemas.microsoft.com/office/drawing/2014/main" id="{9E7612D7-4993-4445-A8B1-7803430F3002}"/>
              </a:ext>
            </a:extLst>
          </p:cNvPr>
          <p:cNvCxnSpPr>
            <a:cxnSpLocks/>
            <a:stCxn id="39" idx="2"/>
            <a:endCxn id="247" idx="1"/>
          </p:cNvCxnSpPr>
          <p:nvPr/>
        </p:nvCxnSpPr>
        <p:spPr>
          <a:xfrm rot="16200000" flipH="1">
            <a:off x="864553" y="2278437"/>
            <a:ext cx="2750629" cy="93695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2" name="Elbow Connector 63">
            <a:extLst>
              <a:ext uri="{FF2B5EF4-FFF2-40B4-BE49-F238E27FC236}">
                <a16:creationId xmlns:a16="http://schemas.microsoft.com/office/drawing/2014/main" id="{9A6AC780-0938-4899-83CB-69343BFC240B}"/>
              </a:ext>
            </a:extLst>
          </p:cNvPr>
          <p:cNvCxnSpPr>
            <a:cxnSpLocks/>
            <a:stCxn id="39" idx="2"/>
            <a:endCxn id="93" idx="1"/>
          </p:cNvCxnSpPr>
          <p:nvPr/>
        </p:nvCxnSpPr>
        <p:spPr>
          <a:xfrm rot="16200000" flipH="1">
            <a:off x="107139" y="3035852"/>
            <a:ext cx="4230116" cy="9016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2" name="Elbow Connector 136">
            <a:extLst>
              <a:ext uri="{FF2B5EF4-FFF2-40B4-BE49-F238E27FC236}">
                <a16:creationId xmlns:a16="http://schemas.microsoft.com/office/drawing/2014/main" id="{494B3B67-9945-49B9-BF10-74276DE35E9C}"/>
              </a:ext>
            </a:extLst>
          </p:cNvPr>
          <p:cNvCxnSpPr>
            <a:cxnSpLocks/>
            <a:stCxn id="93" idx="0"/>
            <a:endCxn id="226" idx="1"/>
          </p:cNvCxnSpPr>
          <p:nvPr/>
        </p:nvCxnSpPr>
        <p:spPr>
          <a:xfrm rot="5400000" flipH="1" flipV="1">
            <a:off x="4350058" y="4382260"/>
            <a:ext cx="229135" cy="19791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9" name="Elbow Connector 136">
            <a:extLst>
              <a:ext uri="{FF2B5EF4-FFF2-40B4-BE49-F238E27FC236}">
                <a16:creationId xmlns:a16="http://schemas.microsoft.com/office/drawing/2014/main" id="{0CD3730A-366E-4E98-B779-D16D22FBB15D}"/>
              </a:ext>
            </a:extLst>
          </p:cNvPr>
          <p:cNvCxnSpPr>
            <a:cxnSpLocks/>
            <a:stCxn id="227" idx="1"/>
            <a:endCxn id="81" idx="1"/>
          </p:cNvCxnSpPr>
          <p:nvPr/>
        </p:nvCxnSpPr>
        <p:spPr>
          <a:xfrm rot="10800000">
            <a:off x="5446816" y="4782566"/>
            <a:ext cx="7383" cy="894322"/>
          </a:xfrm>
          <a:prstGeom prst="bentConnector3">
            <a:avLst>
              <a:gd name="adj1" fmla="val 8175918"/>
            </a:avLst>
          </a:prstGeom>
          <a:ln w="19050">
            <a:solidFill>
              <a:schemeClr val="accent3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63">
            <a:extLst>
              <a:ext uri="{FF2B5EF4-FFF2-40B4-BE49-F238E27FC236}">
                <a16:creationId xmlns:a16="http://schemas.microsoft.com/office/drawing/2014/main" id="{83E83CCD-8152-405C-B225-69F90FC2722D}"/>
              </a:ext>
            </a:extLst>
          </p:cNvPr>
          <p:cNvCxnSpPr>
            <a:cxnSpLocks/>
            <a:stCxn id="16" idx="3"/>
            <a:endCxn id="227" idx="3"/>
          </p:cNvCxnSpPr>
          <p:nvPr/>
        </p:nvCxnSpPr>
        <p:spPr>
          <a:xfrm rot="5400000">
            <a:off x="4786710" y="3067363"/>
            <a:ext cx="4868801" cy="3502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0" name="Elbow Connector 63">
            <a:extLst>
              <a:ext uri="{FF2B5EF4-FFF2-40B4-BE49-F238E27FC236}">
                <a16:creationId xmlns:a16="http://schemas.microsoft.com/office/drawing/2014/main" id="{5E23CEB9-D0EF-4AEE-81D4-4362973C75DC}"/>
              </a:ext>
            </a:extLst>
          </p:cNvPr>
          <p:cNvCxnSpPr>
            <a:cxnSpLocks/>
            <a:stCxn id="16" idx="3"/>
            <a:endCxn id="226" idx="3"/>
          </p:cNvCxnSpPr>
          <p:nvPr/>
        </p:nvCxnSpPr>
        <p:spPr>
          <a:xfrm rot="5400000">
            <a:off x="4996521" y="2857552"/>
            <a:ext cx="4449178" cy="3502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3" name="Elbow Connector 63">
            <a:extLst>
              <a:ext uri="{FF2B5EF4-FFF2-40B4-BE49-F238E27FC236}">
                <a16:creationId xmlns:a16="http://schemas.microsoft.com/office/drawing/2014/main" id="{462A5438-9907-4A45-916F-7095D4005230}"/>
              </a:ext>
            </a:extLst>
          </p:cNvPr>
          <p:cNvCxnSpPr>
            <a:cxnSpLocks/>
            <a:stCxn id="16" idx="3"/>
            <a:endCxn id="81" idx="3"/>
          </p:cNvCxnSpPr>
          <p:nvPr/>
        </p:nvCxnSpPr>
        <p:spPr>
          <a:xfrm rot="5400000">
            <a:off x="5232169" y="2618500"/>
            <a:ext cx="3974479" cy="35365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6" name="Elbow Connector 63">
            <a:extLst>
              <a:ext uri="{FF2B5EF4-FFF2-40B4-BE49-F238E27FC236}">
                <a16:creationId xmlns:a16="http://schemas.microsoft.com/office/drawing/2014/main" id="{B806FF3F-C41C-42DE-9695-1CB793FE4CAB}"/>
              </a:ext>
            </a:extLst>
          </p:cNvPr>
          <p:cNvCxnSpPr>
            <a:cxnSpLocks/>
            <a:stCxn id="16" idx="3"/>
            <a:endCxn id="237" idx="3"/>
          </p:cNvCxnSpPr>
          <p:nvPr/>
        </p:nvCxnSpPr>
        <p:spPr>
          <a:xfrm rot="5400000">
            <a:off x="5937996" y="1898321"/>
            <a:ext cx="2548473" cy="3680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2" name="Elbow Connector 63">
            <a:extLst>
              <a:ext uri="{FF2B5EF4-FFF2-40B4-BE49-F238E27FC236}">
                <a16:creationId xmlns:a16="http://schemas.microsoft.com/office/drawing/2014/main" id="{EB895C31-9270-461E-A97C-8E35CE3DAA10}"/>
              </a:ext>
            </a:extLst>
          </p:cNvPr>
          <p:cNvCxnSpPr>
            <a:cxnSpLocks/>
            <a:stCxn id="16" idx="3"/>
            <a:endCxn id="238" idx="3"/>
          </p:cNvCxnSpPr>
          <p:nvPr/>
        </p:nvCxnSpPr>
        <p:spPr>
          <a:xfrm rot="5400000">
            <a:off x="6228622" y="1611727"/>
            <a:ext cx="1971252" cy="3639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5" name="Elbow Connector 63">
            <a:extLst>
              <a:ext uri="{FF2B5EF4-FFF2-40B4-BE49-F238E27FC236}">
                <a16:creationId xmlns:a16="http://schemas.microsoft.com/office/drawing/2014/main" id="{861C14FF-977A-49B5-A819-A875F15D9D17}"/>
              </a:ext>
            </a:extLst>
          </p:cNvPr>
          <p:cNvCxnSpPr>
            <a:cxnSpLocks/>
            <a:stCxn id="16" idx="3"/>
            <a:endCxn id="239" idx="3"/>
          </p:cNvCxnSpPr>
          <p:nvPr/>
        </p:nvCxnSpPr>
        <p:spPr>
          <a:xfrm rot="5400000">
            <a:off x="6493790" y="1346559"/>
            <a:ext cx="1440917" cy="3639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4" name="Freeform 117">
            <a:extLst>
              <a:ext uri="{FF2B5EF4-FFF2-40B4-BE49-F238E27FC236}">
                <a16:creationId xmlns:a16="http://schemas.microsoft.com/office/drawing/2014/main" id="{224F70B3-6C2F-43BD-89E8-75CE26AA7457}"/>
              </a:ext>
            </a:extLst>
          </p:cNvPr>
          <p:cNvSpPr/>
          <p:nvPr/>
        </p:nvSpPr>
        <p:spPr>
          <a:xfrm flipV="1">
            <a:off x="5752864" y="3411060"/>
            <a:ext cx="2588149" cy="17673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7" name="Rectangle 11">
            <a:extLst>
              <a:ext uri="{FF2B5EF4-FFF2-40B4-BE49-F238E27FC236}">
                <a16:creationId xmlns:a16="http://schemas.microsoft.com/office/drawing/2014/main" id="{056C86EB-14AB-49AF-B338-DE12B12644BC}"/>
              </a:ext>
            </a:extLst>
          </p:cNvPr>
          <p:cNvSpPr/>
          <p:nvPr/>
        </p:nvSpPr>
        <p:spPr>
          <a:xfrm>
            <a:off x="5444380" y="3224178"/>
            <a:ext cx="1583849" cy="26476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MenuItemCard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5" name="Freeform 117">
            <a:extLst>
              <a:ext uri="{FF2B5EF4-FFF2-40B4-BE49-F238E27FC236}">
                <a16:creationId xmlns:a16="http://schemas.microsoft.com/office/drawing/2014/main" id="{4D22FF41-7FC1-421F-8077-2472A0FDCA68}"/>
              </a:ext>
            </a:extLst>
          </p:cNvPr>
          <p:cNvSpPr/>
          <p:nvPr/>
        </p:nvSpPr>
        <p:spPr>
          <a:xfrm flipV="1">
            <a:off x="5752864" y="4828399"/>
            <a:ext cx="2588149" cy="17673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E3EC05C9-8682-4AEA-ACD7-523B64E2EF14}"/>
              </a:ext>
            </a:extLst>
          </p:cNvPr>
          <p:cNvSpPr/>
          <p:nvPr/>
        </p:nvSpPr>
        <p:spPr>
          <a:xfrm>
            <a:off x="5446815" y="4648200"/>
            <a:ext cx="1595767" cy="26873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DailyStatisticsCard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6" name="Freeform 117">
            <a:extLst>
              <a:ext uri="{FF2B5EF4-FFF2-40B4-BE49-F238E27FC236}">
                <a16:creationId xmlns:a16="http://schemas.microsoft.com/office/drawing/2014/main" id="{EB89D904-DC19-4CB5-91CE-723D68508E37}"/>
              </a:ext>
            </a:extLst>
          </p:cNvPr>
          <p:cNvSpPr/>
          <p:nvPr/>
        </p:nvSpPr>
        <p:spPr>
          <a:xfrm flipV="1">
            <a:off x="5771202" y="5282227"/>
            <a:ext cx="2588149" cy="17673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6" name="Rectangle 11">
            <a:extLst>
              <a:ext uri="{FF2B5EF4-FFF2-40B4-BE49-F238E27FC236}">
                <a16:creationId xmlns:a16="http://schemas.microsoft.com/office/drawing/2014/main" id="{49AD6FB9-54D7-451A-AF26-D94AC216CAEA}"/>
              </a:ext>
            </a:extLst>
          </p:cNvPr>
          <p:cNvSpPr/>
          <p:nvPr/>
        </p:nvSpPr>
        <p:spPr>
          <a:xfrm>
            <a:off x="5454198" y="5126866"/>
            <a:ext cx="1591787" cy="26079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MonthlyStatisticsCard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7" name="Freeform 117">
            <a:extLst>
              <a:ext uri="{FF2B5EF4-FFF2-40B4-BE49-F238E27FC236}">
                <a16:creationId xmlns:a16="http://schemas.microsoft.com/office/drawing/2014/main" id="{112155A0-76A9-437D-8D28-7CF82FE4EF9F}"/>
              </a:ext>
            </a:extLst>
          </p:cNvPr>
          <p:cNvSpPr/>
          <p:nvPr/>
        </p:nvSpPr>
        <p:spPr>
          <a:xfrm flipV="1">
            <a:off x="5771202" y="5717031"/>
            <a:ext cx="2588149" cy="17673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7" name="Rectangle 11">
            <a:extLst>
              <a:ext uri="{FF2B5EF4-FFF2-40B4-BE49-F238E27FC236}">
                <a16:creationId xmlns:a16="http://schemas.microsoft.com/office/drawing/2014/main" id="{6BB6E17B-2E06-494F-8F3C-D20EB35C488B}"/>
              </a:ext>
            </a:extLst>
          </p:cNvPr>
          <p:cNvSpPr/>
          <p:nvPr/>
        </p:nvSpPr>
        <p:spPr>
          <a:xfrm>
            <a:off x="5454198" y="5535220"/>
            <a:ext cx="1591788" cy="28333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YearlyStatisticsCard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136">
            <a:extLst>
              <a:ext uri="{FF2B5EF4-FFF2-40B4-BE49-F238E27FC236}">
                <a16:creationId xmlns:a16="http://schemas.microsoft.com/office/drawing/2014/main" id="{A318E624-186C-499F-BFD3-1A2E7B0E9896}"/>
              </a:ext>
            </a:extLst>
          </p:cNvPr>
          <p:cNvCxnSpPr>
            <a:cxnSpLocks/>
            <a:stCxn id="3" idx="3"/>
            <a:endCxn id="75" idx="1"/>
          </p:cNvCxnSpPr>
          <p:nvPr/>
        </p:nvCxnSpPr>
        <p:spPr>
          <a:xfrm>
            <a:off x="4298749" y="1288217"/>
            <a:ext cx="1154796" cy="12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>
            <a:extLst>
              <a:ext uri="{FF2B5EF4-FFF2-40B4-BE49-F238E27FC236}">
                <a16:creationId xmlns:a16="http://schemas.microsoft.com/office/drawing/2014/main" id="{733B14E4-8CB2-41B8-9266-C4D05EE4EFCA}"/>
              </a:ext>
            </a:extLst>
          </p:cNvPr>
          <p:cNvSpPr/>
          <p:nvPr/>
        </p:nvSpPr>
        <p:spPr>
          <a:xfrm>
            <a:off x="5453545" y="1147764"/>
            <a:ext cx="1585065" cy="28333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ListElementPointer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E43E1E03-FE28-4B0B-8C6E-0115F4B3E7A8}"/>
              </a:ext>
            </a:extLst>
          </p:cNvPr>
          <p:cNvCxnSpPr>
            <a:cxnSpLocks/>
            <a:stCxn id="16" idx="3"/>
            <a:endCxn id="85" idx="3"/>
          </p:cNvCxnSpPr>
          <p:nvPr/>
        </p:nvCxnSpPr>
        <p:spPr>
          <a:xfrm rot="5400000">
            <a:off x="4962145" y="120846"/>
            <a:ext cx="1746849" cy="31213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79BBF7DB-52E5-4132-B210-D564D614EADA}"/>
              </a:ext>
            </a:extLst>
          </p:cNvPr>
          <p:cNvCxnSpPr>
            <a:cxnSpLocks/>
            <a:stCxn id="16" idx="3"/>
            <a:endCxn id="243" idx="3"/>
          </p:cNvCxnSpPr>
          <p:nvPr/>
        </p:nvCxnSpPr>
        <p:spPr>
          <a:xfrm rot="5400000">
            <a:off x="4693298" y="386939"/>
            <a:ext cx="2281789" cy="312408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E734C0A5-BE58-47A9-8807-085D5D4E4C85}"/>
              </a:ext>
            </a:extLst>
          </p:cNvPr>
          <p:cNvCxnSpPr>
            <a:cxnSpLocks/>
            <a:stCxn id="16" idx="3"/>
            <a:endCxn id="246" idx="2"/>
          </p:cNvCxnSpPr>
          <p:nvPr/>
        </p:nvCxnSpPr>
        <p:spPr>
          <a:xfrm rot="5400000">
            <a:off x="3940425" y="357286"/>
            <a:ext cx="3005009" cy="3906611"/>
          </a:xfrm>
          <a:prstGeom prst="bentConnector3">
            <a:avLst>
              <a:gd name="adj1" fmla="val 102588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3262ED26-76D8-42D9-9E13-0BF06151A0B0}"/>
              </a:ext>
            </a:extLst>
          </p:cNvPr>
          <p:cNvCxnSpPr>
            <a:cxnSpLocks/>
          </p:cNvCxnSpPr>
          <p:nvPr/>
        </p:nvCxnSpPr>
        <p:spPr>
          <a:xfrm rot="5400000">
            <a:off x="3712719" y="583684"/>
            <a:ext cx="3458104" cy="3908927"/>
          </a:xfrm>
          <a:prstGeom prst="bentConnector3">
            <a:avLst>
              <a:gd name="adj1" fmla="val 10170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136">
            <a:extLst>
              <a:ext uri="{FF2B5EF4-FFF2-40B4-BE49-F238E27FC236}">
                <a16:creationId xmlns:a16="http://schemas.microsoft.com/office/drawing/2014/main" id="{94611D28-3BD8-4654-83F4-B89EFA915B6F}"/>
              </a:ext>
            </a:extLst>
          </p:cNvPr>
          <p:cNvCxnSpPr>
            <a:cxnSpLocks/>
            <a:stCxn id="243" idx="2"/>
            <a:endCxn id="237" idx="1"/>
          </p:cNvCxnSpPr>
          <p:nvPr/>
        </p:nvCxnSpPr>
        <p:spPr>
          <a:xfrm rot="16200000" flipH="1">
            <a:off x="4416052" y="2328232"/>
            <a:ext cx="102522" cy="195413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136">
            <a:extLst>
              <a:ext uri="{FF2B5EF4-FFF2-40B4-BE49-F238E27FC236}">
                <a16:creationId xmlns:a16="http://schemas.microsoft.com/office/drawing/2014/main" id="{A2E6A0A1-F9DA-4D33-800D-581712C3736F}"/>
              </a:ext>
            </a:extLst>
          </p:cNvPr>
          <p:cNvCxnSpPr>
            <a:cxnSpLocks/>
            <a:stCxn id="247" idx="3"/>
            <a:endCxn id="237" idx="1"/>
          </p:cNvCxnSpPr>
          <p:nvPr/>
        </p:nvCxnSpPr>
        <p:spPr>
          <a:xfrm flipV="1">
            <a:off x="4261387" y="3356560"/>
            <a:ext cx="1182993" cy="765669"/>
          </a:xfrm>
          <a:prstGeom prst="bentConnector3">
            <a:avLst>
              <a:gd name="adj1" fmla="val 5079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9" name="Elbow Connector 136">
            <a:extLst>
              <a:ext uri="{FF2B5EF4-FFF2-40B4-BE49-F238E27FC236}">
                <a16:creationId xmlns:a16="http://schemas.microsoft.com/office/drawing/2014/main" id="{B6614D5B-DC8B-4A8A-B911-18BD383EF8CF}"/>
              </a:ext>
            </a:extLst>
          </p:cNvPr>
          <p:cNvCxnSpPr>
            <a:cxnSpLocks/>
            <a:stCxn id="246" idx="3"/>
            <a:endCxn id="237" idx="1"/>
          </p:cNvCxnSpPr>
          <p:nvPr/>
        </p:nvCxnSpPr>
        <p:spPr>
          <a:xfrm flipV="1">
            <a:off x="4282903" y="3356560"/>
            <a:ext cx="1161477" cy="3039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3" name="Elbow Connector 63">
            <a:extLst>
              <a:ext uri="{FF2B5EF4-FFF2-40B4-BE49-F238E27FC236}">
                <a16:creationId xmlns:a16="http://schemas.microsoft.com/office/drawing/2014/main" id="{7A48FCA3-D9C5-47C8-84C8-85304EC1F9C0}"/>
              </a:ext>
            </a:extLst>
          </p:cNvPr>
          <p:cNvCxnSpPr>
            <a:cxnSpLocks/>
            <a:stCxn id="16" idx="3"/>
            <a:endCxn id="93" idx="2"/>
          </p:cNvCxnSpPr>
          <p:nvPr/>
        </p:nvCxnSpPr>
        <p:spPr>
          <a:xfrm rot="5400000">
            <a:off x="2981171" y="1301968"/>
            <a:ext cx="4908944" cy="3921182"/>
          </a:xfrm>
          <a:prstGeom prst="bentConnector3">
            <a:avLst>
              <a:gd name="adj1" fmla="val 10523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2019-04-13T12:39:15Z</dcterms:modified>
</cp:coreProperties>
</file>