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19/3/19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19/3/19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19/3/19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19/3/19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19/3/19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19/3/19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19/3/19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19/3/19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19/3/19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19/3/19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19/3/19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19/3/19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2680041" y="319710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2915710" y="331494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3143315" y="2957561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  <a:endCxn id="56" idx="1"/>
          </p:cNvCxnSpPr>
          <p:nvPr/>
        </p:nvCxnSpPr>
        <p:spPr>
          <a:xfrm flipV="1">
            <a:off x="4713670" y="3312830"/>
            <a:ext cx="1043331" cy="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9650678" y="307539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5345870" y="3793595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4412106" y="2102568"/>
            <a:ext cx="2066045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dirty="0"/>
              <a:t>command commits address book]</a:t>
            </a:r>
            <a:endParaRPr lang="en-SG" sz="1801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6478151" y="2438400"/>
            <a:ext cx="295323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Purge redundant states and then save address book to </a:t>
            </a:r>
            <a:r>
              <a:rPr lang="en-SG" sz="1801" dirty="0" err="1"/>
              <a:t>addressBookStateList</a:t>
            </a:r>
            <a:r>
              <a:rPr lang="en-SG" sz="1801" dirty="0"/>
              <a:t> 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5757001" y="307244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46" idx="3"/>
            <a:endCxn id="68" idx="2"/>
          </p:cNvCxnSpPr>
          <p:nvPr/>
        </p:nvCxnSpPr>
        <p:spPr>
          <a:xfrm>
            <a:off x="10131444" y="3315780"/>
            <a:ext cx="419377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0550821" y="3205474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6123581" y="2716584"/>
            <a:ext cx="229667" cy="482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6" idx="2"/>
            <a:endCxn id="46" idx="2"/>
          </p:cNvCxnSpPr>
          <p:nvPr/>
        </p:nvCxnSpPr>
        <p:spPr>
          <a:xfrm rot="16200000" flipH="1">
            <a:off x="7942747" y="1607849"/>
            <a:ext cx="2950" cy="3893677"/>
          </a:xfrm>
          <a:prstGeom prst="bentConnector3">
            <a:avLst>
              <a:gd name="adj1" fmla="val 78491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1" idx="3"/>
            <a:endCxn id="46" idx="0"/>
          </p:cNvCxnSpPr>
          <p:nvPr/>
        </p:nvCxnSpPr>
        <p:spPr>
          <a:xfrm>
            <a:off x="9431383" y="2845730"/>
            <a:ext cx="459678" cy="229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22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Siew Qing Yuan</cp:lastModifiedBy>
  <cp:revision>20</cp:revision>
  <dcterms:created xsi:type="dcterms:W3CDTF">2017-07-28T00:49:09Z</dcterms:created>
  <dcterms:modified xsi:type="dcterms:W3CDTF">2019-03-19T06:58:12Z</dcterms:modified>
</cp:coreProperties>
</file>