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9" r:id="rId5"/>
    <p:sldId id="258" r:id="rId6"/>
    <p:sldId id="257" r:id="rId7"/>
    <p:sldId id="25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423358"/>
            <a:ext cx="2820838" cy="243648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423358"/>
            <a:ext cx="2820838" cy="243648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589334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305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30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777042"/>
            <a:ext cx="2820838" cy="17291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777042"/>
            <a:ext cx="2820838" cy="172911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9125596" y="3231140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466491"/>
            <a:ext cx="2820838" cy="23502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466491"/>
            <a:ext cx="2820838" cy="235021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589334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966158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06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483743"/>
            <a:ext cx="2820838" cy="2315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2098293"/>
            <a:ext cx="1656271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483743"/>
            <a:ext cx="2820838" cy="2315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589334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2449939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824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492370"/>
            <a:ext cx="2820838" cy="22984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492370"/>
            <a:ext cx="2820838" cy="22984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589334"/>
            <a:ext cx="1656271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2449939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50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535502"/>
            <a:ext cx="2820838" cy="221219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535502"/>
            <a:ext cx="2820838" cy="221219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069279" y="3366695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77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500996"/>
            <a:ext cx="2820838" cy="22812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500996"/>
            <a:ext cx="2820838" cy="22812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3738880" y="2104760"/>
            <a:ext cx="2144719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5873438" y="3307577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960558" y="3475552"/>
            <a:ext cx="1360482" cy="30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501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483743"/>
            <a:ext cx="2820838" cy="2315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483743"/>
            <a:ext cx="2820838" cy="2315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2104992"/>
            <a:ext cx="2305362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8321039" y="3275846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509623"/>
            <a:ext cx="2820838" cy="226395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509623"/>
            <a:ext cx="2820838" cy="226395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/>
          <p:cNvSpPr/>
          <p:nvPr/>
        </p:nvSpPr>
        <p:spPr>
          <a:xfrm>
            <a:off x="7469325" y="1596760"/>
            <a:ext cx="1656271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8321039" y="3275846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98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656272"/>
            <a:ext cx="2820838" cy="197065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656272"/>
            <a:ext cx="2820838" cy="197065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9125596" y="3231140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01557" y="2098293"/>
            <a:ext cx="1656271" cy="265345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62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41</cp:revision>
  <dcterms:created xsi:type="dcterms:W3CDTF">2017-07-27T00:35:51Z</dcterms:created>
  <dcterms:modified xsi:type="dcterms:W3CDTF">2019-04-14T22:29:05Z</dcterms:modified>
</cp:coreProperties>
</file>