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51"/>
  </p:normalViewPr>
  <p:slideViewPr>
    <p:cSldViewPr showGuides="1">
      <p:cViewPr varScale="1">
        <p:scale>
          <a:sx n="110" d="100"/>
          <a:sy n="110" d="100"/>
        </p:scale>
        <p:origin x="1944" y="176"/>
      </p:cViewPr>
      <p:guideLst>
        <p:guide orient="horz" pos="14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3" y="30539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3" y="33769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246501" y="351981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3" y="3699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246501" y="352460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3" y="40228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Rectangle 8">
            <a:extLst>
              <a:ext uri="{FF2B5EF4-FFF2-40B4-BE49-F238E27FC236}">
                <a16:creationId xmlns:a16="http://schemas.microsoft.com/office/drawing/2014/main" id="{035E493F-C334-194D-9A93-169FABBBF0A4}"/>
              </a:ext>
            </a:extLst>
          </p:cNvPr>
          <p:cNvSpPr/>
          <p:nvPr/>
        </p:nvSpPr>
        <p:spPr>
          <a:xfrm>
            <a:off x="6683214" y="434585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Photo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A8690C6-C270-E74A-8F3A-9F86FC5B0B52}"/>
              </a:ext>
            </a:extLst>
          </p:cNvPr>
          <p:cNvCxnSpPr>
            <a:cxnSpLocks/>
          </p:cNvCxnSpPr>
          <p:nvPr/>
        </p:nvCxnSpPr>
        <p:spPr>
          <a:xfrm>
            <a:off x="6458712" y="4114800"/>
            <a:ext cx="246888" cy="347472"/>
          </a:xfrm>
          <a:prstGeom prst="bentConnector3">
            <a:avLst>
              <a:gd name="adj1" fmla="val 185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2019-04-05T14:36:43Z</dcterms:modified>
</cp:coreProperties>
</file>