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43"/>
  </p:normalViewPr>
  <p:slideViewPr>
    <p:cSldViewPr showGuides="1">
      <p:cViewPr>
        <p:scale>
          <a:sx n="91" d="100"/>
          <a:sy n="91" d="100"/>
        </p:scale>
        <p:origin x="174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0" y="152400"/>
            <a:ext cx="8091621" cy="4660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xmlns="" id="{94A6A529-05B3-6545-852B-4B49756DCFC9}"/>
              </a:ext>
            </a:extLst>
          </p:cNvPr>
          <p:cNvCxnSpPr>
            <a:cxnSpLocks/>
          </p:cNvCxnSpPr>
          <p:nvPr/>
        </p:nvCxnSpPr>
        <p:spPr>
          <a:xfrm>
            <a:off x="7491473" y="3679023"/>
            <a:ext cx="232075" cy="347472"/>
          </a:xfrm>
          <a:prstGeom prst="bentConnector3">
            <a:avLst>
              <a:gd name="adj1" fmla="val 18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xmlns="" id="{03FF09EC-386B-1647-890F-3A7E1DE0D088}"/>
              </a:ext>
            </a:extLst>
          </p:cNvPr>
          <p:cNvSpPr/>
          <p:nvPr/>
        </p:nvSpPr>
        <p:spPr>
          <a:xfrm>
            <a:off x="7712397" y="38718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Photo</a:t>
            </a:r>
          </a:p>
        </p:txBody>
      </p:sp>
      <p:sp>
        <p:nvSpPr>
          <p:cNvPr id="74" name="Rectangle 8"/>
          <p:cNvSpPr/>
          <p:nvPr/>
        </p:nvSpPr>
        <p:spPr>
          <a:xfrm>
            <a:off x="4639879" y="8613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6260906" y="87323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>
            <a:off x="5805980" y="95684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6"/>
          <p:cNvCxnSpPr/>
          <p:nvPr/>
        </p:nvCxnSpPr>
        <p:spPr>
          <a:xfrm>
            <a:off x="6042028" y="1043538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7659626" y="5794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/>
          <p:cNvSpPr/>
          <p:nvPr/>
        </p:nvSpPr>
        <p:spPr>
          <a:xfrm>
            <a:off x="6989176" y="96337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89"/>
          <p:cNvCxnSpPr>
            <a:cxnSpLocks/>
          </p:cNvCxnSpPr>
          <p:nvPr/>
        </p:nvCxnSpPr>
        <p:spPr>
          <a:xfrm flipV="1">
            <a:off x="7225224" y="721993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90"/>
          <p:cNvSpPr/>
          <p:nvPr/>
        </p:nvSpPr>
        <p:spPr>
          <a:xfrm>
            <a:off x="7659626" y="902388"/>
            <a:ext cx="9939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</a:t>
            </a:r>
            <a:r>
              <a:rPr lang="en-US" sz="1050" dirty="0" err="1" smtClean="0">
                <a:solidFill>
                  <a:srgbClr val="7030A0"/>
                </a:solidFill>
              </a:rPr>
              <a:t>tartDateTime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91"/>
          <p:cNvCxnSpPr/>
          <p:nvPr/>
        </p:nvCxnSpPr>
        <p:spPr>
          <a:xfrm flipV="1">
            <a:off x="7225224" y="1045280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/>
          <p:cNvSpPr/>
          <p:nvPr/>
        </p:nvSpPr>
        <p:spPr>
          <a:xfrm>
            <a:off x="7659626" y="1225366"/>
            <a:ext cx="9939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EndDateTime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>
            <a:off x="7225224" y="105006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/>
          <p:cNvSpPr/>
          <p:nvPr/>
        </p:nvSpPr>
        <p:spPr>
          <a:xfrm>
            <a:off x="7659625" y="1548343"/>
            <a:ext cx="8237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95"/>
          <p:cNvCxnSpPr/>
          <p:nvPr/>
        </p:nvCxnSpPr>
        <p:spPr>
          <a:xfrm>
            <a:off x="7225224" y="1050063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TextBox 97"/>
          <p:cNvSpPr txBox="1"/>
          <p:nvPr/>
        </p:nvSpPr>
        <p:spPr>
          <a:xfrm>
            <a:off x="4115626" y="26290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82485" y="11130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97125" y="12199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659626" y="2439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 flipV="1">
            <a:off x="7225224" y="386881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13472" y="2708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xmlns="" id="{94A6A529-05B3-6545-852B-4B49756DCFC9}"/>
              </a:ext>
            </a:extLst>
          </p:cNvPr>
          <p:cNvCxnSpPr>
            <a:cxnSpLocks/>
          </p:cNvCxnSpPr>
          <p:nvPr/>
        </p:nvCxnSpPr>
        <p:spPr>
          <a:xfrm>
            <a:off x="7438702" y="1694195"/>
            <a:ext cx="232075" cy="347472"/>
          </a:xfrm>
          <a:prstGeom prst="bentConnector3">
            <a:avLst>
              <a:gd name="adj1" fmla="val 18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xmlns="" id="{03FF09EC-386B-1647-890F-3A7E1DE0D088}"/>
              </a:ext>
            </a:extLst>
          </p:cNvPr>
          <p:cNvSpPr/>
          <p:nvPr/>
        </p:nvSpPr>
        <p:spPr>
          <a:xfrm>
            <a:off x="7676457" y="18944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Label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09"/>
          <p:cNvCxnSpPr>
            <a:cxnSpLocks/>
            <a:endCxn id="74" idx="2"/>
          </p:cNvCxnSpPr>
          <p:nvPr/>
        </p:nvCxnSpPr>
        <p:spPr>
          <a:xfrm rot="5400000" flipH="1" flipV="1">
            <a:off x="3813080" y="1412408"/>
            <a:ext cx="1609598" cy="1200970"/>
          </a:xfrm>
          <a:prstGeom prst="bentConnector3">
            <a:avLst>
              <a:gd name="adj1" fmla="val 1581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Flowchart: Decision 96"/>
          <p:cNvSpPr/>
          <p:nvPr/>
        </p:nvSpPr>
        <p:spPr>
          <a:xfrm>
            <a:off x="3894590" y="2655620"/>
            <a:ext cx="233482" cy="202446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>
            <a:cxnSpLocks/>
            <a:stCxn id="9" idx="3"/>
            <a:endCxn id="77" idx="2"/>
          </p:cNvCxnSpPr>
          <p:nvPr/>
        </p:nvCxnSpPr>
        <p:spPr>
          <a:xfrm rot="5400000" flipH="1" flipV="1">
            <a:off x="3659525" y="-231160"/>
            <a:ext cx="1504315" cy="4406633"/>
          </a:xfrm>
          <a:prstGeom prst="bentConnector3">
            <a:avLst>
              <a:gd name="adj1" fmla="val 7366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6279451" y="146115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2019-04-10T12:27:52Z</dcterms:modified>
</cp:coreProperties>
</file>