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14"/>
          <p:cNvSpPr/>
          <p:nvPr/>
        </p:nvSpPr>
        <p:spPr>
          <a:xfrm>
            <a:off x="1636187" y="2057400"/>
            <a:ext cx="5700183" cy="2667000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>
            <a:solidFill>
              <a:srgbClr val="D9D9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7" name="Rectangle 62"/>
          <p:cNvGrpSpPr/>
          <p:nvPr/>
        </p:nvGrpSpPr>
        <p:grpSpPr>
          <a:xfrm>
            <a:off x="1964269" y="2191178"/>
            <a:ext cx="609603" cy="1294918"/>
            <a:chOff x="0" y="0"/>
            <a:chExt cx="609601" cy="1294916"/>
          </a:xfrm>
        </p:grpSpPr>
        <p:sp>
          <p:nvSpPr>
            <p:cNvPr id="95" name="Rounded Rectangle"/>
            <p:cNvSpPr/>
            <p:nvPr/>
          </p:nvSpPr>
          <p:spPr>
            <a:xfrm flipH="1">
              <a:off x="0" y="0"/>
              <a:ext cx="609602" cy="1294917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UI"/>
            <p:cNvSpPr txBox="1"/>
            <p:nvPr/>
          </p:nvSpPr>
          <p:spPr>
            <a:xfrm>
              <a:off x="29757" y="481088"/>
              <a:ext cx="55008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100" name="Rectangle 45"/>
          <p:cNvGrpSpPr/>
          <p:nvPr/>
        </p:nvGrpSpPr>
        <p:grpSpPr>
          <a:xfrm>
            <a:off x="3412068" y="2191178"/>
            <a:ext cx="1295401" cy="552023"/>
            <a:chOff x="0" y="0"/>
            <a:chExt cx="1295400" cy="552022"/>
          </a:xfrm>
        </p:grpSpPr>
        <p:sp>
          <p:nvSpPr>
            <p:cNvPr id="98" name="Rounded Rectangle"/>
            <p:cNvSpPr/>
            <p:nvPr/>
          </p:nvSpPr>
          <p:spPr>
            <a:xfrm>
              <a:off x="0" y="0"/>
              <a:ext cx="1295400" cy="55202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Logic"/>
            <p:cNvSpPr txBox="1"/>
            <p:nvPr/>
          </p:nvSpPr>
          <p:spPr>
            <a:xfrm>
              <a:off x="26946" y="109640"/>
              <a:ext cx="124150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grpSp>
        <p:nvGrpSpPr>
          <p:cNvPr id="103" name="Rectangle 45"/>
          <p:cNvGrpSpPr/>
          <p:nvPr/>
        </p:nvGrpSpPr>
        <p:grpSpPr>
          <a:xfrm>
            <a:off x="5164668" y="2191179"/>
            <a:ext cx="1447801" cy="552023"/>
            <a:chOff x="0" y="0"/>
            <a:chExt cx="1447800" cy="552022"/>
          </a:xfrm>
        </p:grpSpPr>
        <p:sp>
          <p:nvSpPr>
            <p:cNvPr id="101" name="Rounded Rectangle"/>
            <p:cNvSpPr/>
            <p:nvPr/>
          </p:nvSpPr>
          <p:spPr>
            <a:xfrm>
              <a:off x="0" y="0"/>
              <a:ext cx="1447800" cy="552023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19050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Storage"/>
            <p:cNvSpPr txBox="1"/>
            <p:nvPr/>
          </p:nvSpPr>
          <p:spPr>
            <a:xfrm>
              <a:off x="26946" y="109640"/>
              <a:ext cx="139390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Storage</a:t>
              </a:r>
            </a:p>
          </p:txBody>
        </p:sp>
      </p:grpSp>
      <p:grpSp>
        <p:nvGrpSpPr>
          <p:cNvPr id="106" name="Rectangle 45"/>
          <p:cNvGrpSpPr/>
          <p:nvPr/>
        </p:nvGrpSpPr>
        <p:grpSpPr>
          <a:xfrm>
            <a:off x="3412068" y="3124200"/>
            <a:ext cx="1295401" cy="723791"/>
            <a:chOff x="0" y="0"/>
            <a:chExt cx="1295400" cy="723790"/>
          </a:xfrm>
        </p:grpSpPr>
        <p:sp>
          <p:nvSpPr>
            <p:cNvPr id="104" name="Rounded Rectangle"/>
            <p:cNvSpPr/>
            <p:nvPr/>
          </p:nvSpPr>
          <p:spPr>
            <a:xfrm>
              <a:off x="0" y="0"/>
              <a:ext cx="1295400" cy="723791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Model"/>
            <p:cNvSpPr txBox="1"/>
            <p:nvPr/>
          </p:nvSpPr>
          <p:spPr>
            <a:xfrm>
              <a:off x="35332" y="195525"/>
              <a:ext cx="122473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109" name="Rectangle 45"/>
          <p:cNvGrpSpPr/>
          <p:nvPr/>
        </p:nvGrpSpPr>
        <p:grpSpPr>
          <a:xfrm>
            <a:off x="3217846" y="4131993"/>
            <a:ext cx="2658531" cy="444641"/>
            <a:chOff x="0" y="0"/>
            <a:chExt cx="2658530" cy="444640"/>
          </a:xfrm>
        </p:grpSpPr>
        <p:sp>
          <p:nvSpPr>
            <p:cNvPr id="107" name="Rounded Rectangle"/>
            <p:cNvSpPr/>
            <p:nvPr/>
          </p:nvSpPr>
          <p:spPr>
            <a:xfrm>
              <a:off x="0" y="0"/>
              <a:ext cx="2658531" cy="444641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 w="19050" cap="flat">
              <a:solidFill>
                <a:srgbClr val="318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Commons"/>
            <p:cNvSpPr txBox="1"/>
            <p:nvPr/>
          </p:nvSpPr>
          <p:spPr>
            <a:xfrm>
              <a:off x="21705" y="74999"/>
              <a:ext cx="261512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Commons</a:t>
              </a:r>
            </a:p>
          </p:txBody>
        </p:sp>
      </p:grpSp>
      <p:sp>
        <p:nvSpPr>
          <p:cNvPr id="110" name="Straight Arrow Connector 9"/>
          <p:cNvSpPr/>
          <p:nvPr/>
        </p:nvSpPr>
        <p:spPr>
          <a:xfrm>
            <a:off x="2573870" y="2467188"/>
            <a:ext cx="838199" cy="1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Straight Arrow Connector 11"/>
          <p:cNvSpPr/>
          <p:nvPr/>
        </p:nvSpPr>
        <p:spPr>
          <a:xfrm>
            <a:off x="2569639" y="3276600"/>
            <a:ext cx="838198" cy="0"/>
          </a:xfrm>
          <a:prstGeom prst="line">
            <a:avLst/>
          </a:prstGeom>
          <a:ln w="28575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Straight Arrow Connector 12"/>
          <p:cNvSpPr/>
          <p:nvPr/>
        </p:nvSpPr>
        <p:spPr>
          <a:xfrm>
            <a:off x="4059768" y="2752756"/>
            <a:ext cx="1" cy="361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" name="Straight Arrow Connector 15"/>
          <p:cNvSpPr/>
          <p:nvPr/>
        </p:nvSpPr>
        <p:spPr>
          <a:xfrm>
            <a:off x="4707468" y="2467188"/>
            <a:ext cx="457201" cy="1"/>
          </a:xfrm>
          <a:prstGeom prst="line">
            <a:avLst/>
          </a:prstGeom>
          <a:ln w="28575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7" name="Smiley Face 28"/>
          <p:cNvGrpSpPr/>
          <p:nvPr/>
        </p:nvGrpSpPr>
        <p:grpSpPr>
          <a:xfrm>
            <a:off x="1202268" y="2743200"/>
            <a:ext cx="381001" cy="381001"/>
            <a:chOff x="0" y="0"/>
            <a:chExt cx="381000" cy="381000"/>
          </a:xfrm>
        </p:grpSpPr>
        <p:sp>
          <p:nvSpPr>
            <p:cNvPr id="114" name="Circle"/>
            <p:cNvSpPr/>
            <p:nvPr/>
          </p:nvSpPr>
          <p:spPr>
            <a:xfrm>
              <a:off x="0" y="0"/>
              <a:ext cx="381000" cy="381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Shape"/>
            <p:cNvSpPr/>
            <p:nvPr/>
          </p:nvSpPr>
          <p:spPr>
            <a:xfrm>
              <a:off x="109625" y="113681"/>
              <a:ext cx="161750" cy="3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Shape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8" name="Straight Arrow Connector 31"/>
          <p:cNvSpPr/>
          <p:nvPr/>
        </p:nvSpPr>
        <p:spPr>
          <a:xfrm flipV="1">
            <a:off x="1636187" y="2939995"/>
            <a:ext cx="273051" cy="2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traight Arrow Connector 33"/>
          <p:cNvSpPr/>
          <p:nvPr/>
        </p:nvSpPr>
        <p:spPr>
          <a:xfrm flipV="1">
            <a:off x="6680199" y="2467189"/>
            <a:ext cx="939802" cy="2"/>
          </a:xfrm>
          <a:prstGeom prst="line">
            <a:avLst/>
          </a:prstGeom>
          <a:ln w="28575">
            <a:solidFill>
              <a:srgbClr val="E46C0A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3" name="Folded Corner 34"/>
          <p:cNvGrpSpPr/>
          <p:nvPr/>
        </p:nvGrpSpPr>
        <p:grpSpPr>
          <a:xfrm>
            <a:off x="7679269" y="2286000"/>
            <a:ext cx="381001" cy="381001"/>
            <a:chOff x="0" y="0"/>
            <a:chExt cx="381000" cy="381000"/>
          </a:xfrm>
        </p:grpSpPr>
        <p:sp>
          <p:nvSpPr>
            <p:cNvPr id="120" name="Shape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Triangle"/>
            <p:cNvSpPr/>
            <p:nvPr/>
          </p:nvSpPr>
          <p:spPr>
            <a:xfrm>
              <a:off x="317499" y="317499"/>
              <a:ext cx="63502" cy="6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21600"/>
                  </a:moveTo>
                  <a:lnTo>
                    <a:pt x="18720" y="1872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7" name="Folded Corner 35"/>
          <p:cNvGrpSpPr/>
          <p:nvPr/>
        </p:nvGrpSpPr>
        <p:grpSpPr>
          <a:xfrm>
            <a:off x="7772400" y="2362200"/>
            <a:ext cx="381001" cy="381001"/>
            <a:chOff x="0" y="0"/>
            <a:chExt cx="381000" cy="381000"/>
          </a:xfrm>
        </p:grpSpPr>
        <p:sp>
          <p:nvSpPr>
            <p:cNvPr id="124" name="Shape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Triangle"/>
            <p:cNvSpPr/>
            <p:nvPr/>
          </p:nvSpPr>
          <p:spPr>
            <a:xfrm>
              <a:off x="317499" y="317499"/>
              <a:ext cx="63502" cy="6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0" y="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21600"/>
                  </a:moveTo>
                  <a:lnTo>
                    <a:pt x="18720" y="1872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0" name="Rectangle 62"/>
          <p:cNvGrpSpPr/>
          <p:nvPr/>
        </p:nvGrpSpPr>
        <p:grpSpPr>
          <a:xfrm>
            <a:off x="1964269" y="3959459"/>
            <a:ext cx="778932" cy="570909"/>
            <a:chOff x="0" y="0"/>
            <a:chExt cx="778930" cy="570907"/>
          </a:xfrm>
        </p:grpSpPr>
        <p:sp>
          <p:nvSpPr>
            <p:cNvPr id="128" name="Rounded Rectangle"/>
            <p:cNvSpPr/>
            <p:nvPr/>
          </p:nvSpPr>
          <p:spPr>
            <a:xfrm flipH="1">
              <a:off x="0" y="0"/>
              <a:ext cx="778931" cy="57090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Main"/>
            <p:cNvSpPr txBox="1"/>
            <p:nvPr/>
          </p:nvSpPr>
          <p:spPr>
            <a:xfrm>
              <a:off x="27868" y="119084"/>
              <a:ext cx="72319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sp>
        <p:nvSpPr>
          <p:cNvPr id="131" name="Straight Arrow Connector 29"/>
          <p:cNvSpPr/>
          <p:nvPr/>
        </p:nvSpPr>
        <p:spPr>
          <a:xfrm>
            <a:off x="4945046" y="3750993"/>
            <a:ext cx="1" cy="381001"/>
          </a:xfrm>
          <a:prstGeom prst="line">
            <a:avLst/>
          </a:prstGeom>
          <a:ln w="28575">
            <a:solidFill>
              <a:srgbClr val="31859C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traight Arrow Connector 30"/>
          <p:cNvSpPr/>
          <p:nvPr/>
        </p:nvSpPr>
        <p:spPr>
          <a:xfrm>
            <a:off x="5097446" y="3761907"/>
            <a:ext cx="1" cy="381001"/>
          </a:xfrm>
          <a:prstGeom prst="line">
            <a:avLst/>
          </a:prstGeom>
          <a:ln w="28575">
            <a:solidFill>
              <a:srgbClr val="31859C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traight Arrow Connector 32"/>
          <p:cNvSpPr/>
          <p:nvPr/>
        </p:nvSpPr>
        <p:spPr>
          <a:xfrm>
            <a:off x="5249846" y="3750993"/>
            <a:ext cx="1" cy="381001"/>
          </a:xfrm>
          <a:prstGeom prst="line">
            <a:avLst/>
          </a:prstGeom>
          <a:ln w="28575">
            <a:solidFill>
              <a:srgbClr val="31859C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traight Arrow Connector 36"/>
          <p:cNvSpPr/>
          <p:nvPr/>
        </p:nvSpPr>
        <p:spPr>
          <a:xfrm>
            <a:off x="2743199" y="4244912"/>
            <a:ext cx="249772" cy="1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Arrow Connector 37"/>
          <p:cNvSpPr/>
          <p:nvPr/>
        </p:nvSpPr>
        <p:spPr>
          <a:xfrm flipV="1">
            <a:off x="2595936" y="3826440"/>
            <a:ext cx="296595" cy="239153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traight Arrow Connector 38"/>
          <p:cNvSpPr/>
          <p:nvPr/>
        </p:nvSpPr>
        <p:spPr>
          <a:xfrm flipV="1">
            <a:off x="2353734" y="3697061"/>
            <a:ext cx="1" cy="301860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9" name="Oval 25"/>
          <p:cNvGrpSpPr/>
          <p:nvPr/>
        </p:nvGrpSpPr>
        <p:grpSpPr>
          <a:xfrm>
            <a:off x="5888568" y="3495320"/>
            <a:ext cx="1219203" cy="574041"/>
            <a:chOff x="0" y="0"/>
            <a:chExt cx="1219202" cy="574040"/>
          </a:xfrm>
        </p:grpSpPr>
        <p:sp>
          <p:nvSpPr>
            <p:cNvPr id="137" name="Oval"/>
            <p:cNvSpPr/>
            <p:nvPr/>
          </p:nvSpPr>
          <p:spPr>
            <a:xfrm>
              <a:off x="0" y="20320"/>
              <a:ext cx="1219203" cy="533401"/>
            </a:xfrm>
            <a:prstGeom prst="ellipse">
              <a:avLst/>
            </a:prstGeom>
            <a:solidFill>
              <a:srgbClr val="31859C"/>
            </a:solidFill>
            <a:ln w="19050" cap="flat">
              <a:solidFill>
                <a:srgbClr val="3185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8" name="Logs Center"/>
            <p:cNvSpPr txBox="1"/>
            <p:nvPr/>
          </p:nvSpPr>
          <p:spPr>
            <a:xfrm>
              <a:off x="178548" y="0"/>
              <a:ext cx="862106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Logs</a:t>
              </a:r>
              <a:br/>
              <a:r>
                <a:t>Center</a:t>
              </a:r>
            </a:p>
          </p:txBody>
        </p:sp>
      </p:grpSp>
      <p:sp>
        <p:nvSpPr>
          <p:cNvPr id="142" name="Elbow Connector 39"/>
          <p:cNvSpPr/>
          <p:nvPr/>
        </p:nvSpPr>
        <p:spPr>
          <a:xfrm>
            <a:off x="5885180" y="4069080"/>
            <a:ext cx="612140" cy="284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8575">
            <a:solidFill>
              <a:srgbClr val="31859C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