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96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811713" y="193128"/>
            <a:ext cx="2545010" cy="4608000"/>
          </a:xfrm>
          <a:prstGeom prst="roundRect">
            <a:avLst>
              <a:gd name="adj" fmla="val 680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04963" y="190396"/>
            <a:ext cx="4374238" cy="4608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2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29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57951" y="1258310"/>
            <a:ext cx="152400" cy="32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133600" y="552286"/>
            <a:ext cx="1455623" cy="4383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2861412" y="990600"/>
            <a:ext cx="0" cy="914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1246" y="1370306"/>
            <a:ext cx="154408" cy="421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86200" y="1591737"/>
            <a:ext cx="0" cy="2980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10000" y="1591737"/>
            <a:ext cx="152400" cy="160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2124" y="1261999"/>
            <a:ext cx="9858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925" y="1034534"/>
            <a:ext cx="10470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35654" y="1446858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2797" y="1994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35654" y="1752601"/>
            <a:ext cx="914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0351" y="1782173"/>
            <a:ext cx="1435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172124" y="4462310"/>
            <a:ext cx="106202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04886" y="2217623"/>
            <a:ext cx="161322" cy="154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191000" y="2087552"/>
            <a:ext cx="108526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setQuizMode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47800" y="1143000"/>
            <a:ext cx="15640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(“exit”)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88555" y="354987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8243" y="42101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1200" y="15599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029200" y="1676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442452" y="1994356"/>
            <a:ext cx="0" cy="263224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59984" y="2287279"/>
            <a:ext cx="168896" cy="8489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976777" y="2285007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6345" y="4495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25965" y="1178958"/>
            <a:ext cx="1093635" cy="421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ec:Exit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0351" y="2209800"/>
            <a:ext cx="24945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27245" y="1363918"/>
            <a:ext cx="1454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27245" y="3765623"/>
            <a:ext cx="25583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976777" y="3136181"/>
            <a:ext cx="14676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5">
            <a:extLst>
              <a:ext uri="{FF2B5EF4-FFF2-40B4-BE49-F238E27FC236}">
                <a16:creationId xmlns:a16="http://schemas.microsoft.com/office/drawing/2014/main" id="{C568656B-C309-CF4D-9E91-33F52CFD7997}"/>
              </a:ext>
            </a:extLst>
          </p:cNvPr>
          <p:cNvSpPr/>
          <p:nvPr/>
        </p:nvSpPr>
        <p:spPr>
          <a:xfrm>
            <a:off x="7489235" y="190396"/>
            <a:ext cx="2655007" cy="4608000"/>
          </a:xfrm>
          <a:prstGeom prst="roundRect">
            <a:avLst>
              <a:gd name="adj" fmla="val 67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43FC34F-3335-B24D-AF5C-172442DDDE69}"/>
              </a:ext>
            </a:extLst>
          </p:cNvPr>
          <p:cNvSpPr/>
          <p:nvPr/>
        </p:nvSpPr>
        <p:spPr>
          <a:xfrm>
            <a:off x="7697976" y="1678288"/>
            <a:ext cx="1228531" cy="3001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ED94F6-769A-984A-A95F-5E58A89EC1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8312242" y="1978468"/>
            <a:ext cx="0" cy="259353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12A628-35F0-494E-9D1B-7E6648B5B50D}"/>
              </a:ext>
            </a:extLst>
          </p:cNvPr>
          <p:cNvCxnSpPr>
            <a:cxnSpLocks/>
          </p:cNvCxnSpPr>
          <p:nvPr/>
        </p:nvCxnSpPr>
        <p:spPr>
          <a:xfrm flipV="1">
            <a:off x="5525432" y="2362200"/>
            <a:ext cx="3258469" cy="361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65A5591-D795-2E42-B23D-0C8045E26368}"/>
              </a:ext>
            </a:extLst>
          </p:cNvPr>
          <p:cNvSpPr txBox="1"/>
          <p:nvPr/>
        </p:nvSpPr>
        <p:spPr>
          <a:xfrm>
            <a:off x="6762146" y="2006269"/>
            <a:ext cx="15160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&lt;&lt;Event&gt;&gt;</a:t>
            </a:r>
          </a:p>
          <a:p>
            <a:pPr algn="ctr"/>
            <a:r>
              <a:rPr lang="en-US" sz="900" dirty="0" err="1">
                <a:solidFill>
                  <a:schemeClr val="accent3">
                    <a:lumMod val="50000"/>
                  </a:schemeClr>
                </a:solidFill>
              </a:rPr>
              <a:t>fireValueChangedEvent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6F0E26-C8F5-2A43-B394-DEE3770026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525432" y="3121468"/>
            <a:ext cx="280356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46B599F-F337-044F-A9D3-120E88126A49}"/>
              </a:ext>
            </a:extLst>
          </p:cNvPr>
          <p:cNvSpPr/>
          <p:nvPr/>
        </p:nvSpPr>
        <p:spPr>
          <a:xfrm>
            <a:off x="8244552" y="2355241"/>
            <a:ext cx="168896" cy="7662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C568559-64B8-D645-BD0E-99319E5687D6}"/>
              </a:ext>
            </a:extLst>
          </p:cNvPr>
          <p:cNvSpPr/>
          <p:nvPr/>
        </p:nvSpPr>
        <p:spPr>
          <a:xfrm>
            <a:off x="8798848" y="2130868"/>
            <a:ext cx="1228531" cy="46442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lp:Flashcard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ListPanel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D92777-5D66-A74D-841B-126C3195472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413448" y="2363083"/>
            <a:ext cx="385400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CB3DAC-17E3-C94C-A630-387B653F3DE9}"/>
              </a:ext>
            </a:extLst>
          </p:cNvPr>
          <p:cNvCxnSpPr>
            <a:cxnSpLocks/>
          </p:cNvCxnSpPr>
          <p:nvPr/>
        </p:nvCxnSpPr>
        <p:spPr>
          <a:xfrm>
            <a:off x="9413111" y="2664268"/>
            <a:ext cx="0" cy="190773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ECDB2-0838-B346-932A-6171343A8C3A}"/>
              </a:ext>
            </a:extLst>
          </p:cNvPr>
          <p:cNvCxnSpPr>
            <a:cxnSpLocks/>
          </p:cNvCxnSpPr>
          <p:nvPr/>
        </p:nvCxnSpPr>
        <p:spPr>
          <a:xfrm>
            <a:off x="8413448" y="2674282"/>
            <a:ext cx="999663" cy="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150883A-D345-E94A-B996-F9D9F5A19130}"/>
              </a:ext>
            </a:extLst>
          </p:cNvPr>
          <p:cNvSpPr/>
          <p:nvPr/>
        </p:nvSpPr>
        <p:spPr>
          <a:xfrm>
            <a:off x="9328665" y="2588068"/>
            <a:ext cx="168896" cy="862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88BAC8C-9525-7347-8614-629064487004}"/>
              </a:ext>
            </a:extLst>
          </p:cNvPr>
          <p:cNvSpPr/>
          <p:nvPr/>
        </p:nvSpPr>
        <p:spPr>
          <a:xfrm>
            <a:off x="8347928" y="2816668"/>
            <a:ext cx="88115" cy="288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3D75B90-5046-2146-8B4A-702AB5487FC4}"/>
              </a:ext>
            </a:extLst>
          </p:cNvPr>
          <p:cNvSpPr txBox="1"/>
          <p:nvPr/>
        </p:nvSpPr>
        <p:spPr>
          <a:xfrm>
            <a:off x="8475672" y="2882062"/>
            <a:ext cx="982840" cy="157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setLeftPanel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</a:rPr>
              <a:t>lp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5E3232-12A0-5242-9647-B305BADA83CC}"/>
              </a:ext>
            </a:extLst>
          </p:cNvPr>
          <p:cNvSpPr txBox="1"/>
          <p:nvPr/>
        </p:nvSpPr>
        <p:spPr>
          <a:xfrm>
            <a:off x="4040415" y="3258548"/>
            <a:ext cx="1201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commitCardCollection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1DB3A-EBE4-994A-927B-0C6A12916CE9}"/>
              </a:ext>
            </a:extLst>
          </p:cNvPr>
          <p:cNvSpPr/>
          <p:nvPr/>
        </p:nvSpPr>
        <p:spPr>
          <a:xfrm>
            <a:off x="5356536" y="3418299"/>
            <a:ext cx="168896" cy="2393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80DEE4-3363-FF49-99C0-57856872EDD7}"/>
              </a:ext>
            </a:extLst>
          </p:cNvPr>
          <p:cNvCxnSpPr>
            <a:cxnSpLocks/>
          </p:cNvCxnSpPr>
          <p:nvPr/>
        </p:nvCxnSpPr>
        <p:spPr>
          <a:xfrm>
            <a:off x="3973329" y="3416026"/>
            <a:ext cx="13832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C4053E-4A61-5F46-9283-D3F43355C9A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3973329" y="3657601"/>
            <a:ext cx="14676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5D4D23FB-146F-6E41-9EAF-64FEA888A6FF}"/>
              </a:ext>
            </a:extLst>
          </p:cNvPr>
          <p:cNvSpPr/>
          <p:nvPr/>
        </p:nvSpPr>
        <p:spPr>
          <a:xfrm>
            <a:off x="6005085" y="1600200"/>
            <a:ext cx="1157716" cy="3763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CardCollection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DBF604-3D53-4640-9DDC-03D76CC387C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583943" y="1976580"/>
            <a:ext cx="11372" cy="26438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50EB9B-7FEE-EA4D-8C75-FDB7C73D89F5}"/>
              </a:ext>
            </a:extLst>
          </p:cNvPr>
          <p:cNvCxnSpPr>
            <a:cxnSpLocks/>
          </p:cNvCxnSpPr>
          <p:nvPr/>
        </p:nvCxnSpPr>
        <p:spPr>
          <a:xfrm>
            <a:off x="5530675" y="3451047"/>
            <a:ext cx="97182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CB6722F-079D-6E47-AF0E-D32B9480AC55}"/>
              </a:ext>
            </a:extLst>
          </p:cNvPr>
          <p:cNvSpPr/>
          <p:nvPr/>
        </p:nvSpPr>
        <p:spPr>
          <a:xfrm>
            <a:off x="6504364" y="3451047"/>
            <a:ext cx="168896" cy="1317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619221-A8DB-6A4A-BA43-5EEB5F5143DD}"/>
              </a:ext>
            </a:extLst>
          </p:cNvPr>
          <p:cNvSpPr txBox="1"/>
          <p:nvPr/>
        </p:nvSpPr>
        <p:spPr>
          <a:xfrm>
            <a:off x="5775769" y="3290502"/>
            <a:ext cx="596521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commit()</a:t>
            </a:r>
            <a:endParaRPr lang="en-US" sz="9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DB2452-3D2F-A246-8500-28E852E65EC8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5525432" y="3582843"/>
            <a:ext cx="106338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65">
            <a:extLst>
              <a:ext uri="{FF2B5EF4-FFF2-40B4-BE49-F238E27FC236}">
                <a16:creationId xmlns:a16="http://schemas.microsoft.com/office/drawing/2014/main" id="{B296779B-AEF6-0F43-B7CE-7A05DA1998E4}"/>
              </a:ext>
            </a:extLst>
          </p:cNvPr>
          <p:cNvSpPr/>
          <p:nvPr/>
        </p:nvSpPr>
        <p:spPr>
          <a:xfrm>
            <a:off x="10276754" y="191710"/>
            <a:ext cx="1726767" cy="4608000"/>
          </a:xfrm>
          <a:prstGeom prst="roundRect">
            <a:avLst>
              <a:gd name="adj" fmla="val 1195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D2EBEBB5-0D41-124A-B528-BB9A1859F07B}"/>
              </a:ext>
            </a:extLst>
          </p:cNvPr>
          <p:cNvSpPr/>
          <p:nvPr/>
        </p:nvSpPr>
        <p:spPr>
          <a:xfrm>
            <a:off x="10412775" y="3161607"/>
            <a:ext cx="122853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03A0B5-9E94-8F49-B305-1F1C1DB7EEF1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1027041" y="3461787"/>
            <a:ext cx="0" cy="11586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C89CE3-0B05-F549-9091-6FB674273927}"/>
              </a:ext>
            </a:extLst>
          </p:cNvPr>
          <p:cNvCxnSpPr>
            <a:cxnSpLocks/>
          </p:cNvCxnSpPr>
          <p:nvPr/>
        </p:nvCxnSpPr>
        <p:spPr>
          <a:xfrm flipV="1">
            <a:off x="1327245" y="3944488"/>
            <a:ext cx="9614760" cy="14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78287-85CB-C04F-B00F-E95575B258A1}"/>
              </a:ext>
            </a:extLst>
          </p:cNvPr>
          <p:cNvSpPr/>
          <p:nvPr/>
        </p:nvSpPr>
        <p:spPr>
          <a:xfrm>
            <a:off x="10942005" y="3945902"/>
            <a:ext cx="168896" cy="459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02A827-C7F5-E641-B844-1A71F4F352B7}"/>
              </a:ext>
            </a:extLst>
          </p:cNvPr>
          <p:cNvSpPr/>
          <p:nvPr/>
        </p:nvSpPr>
        <p:spPr>
          <a:xfrm>
            <a:off x="11057761" y="4048065"/>
            <a:ext cx="99146" cy="2907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98AEAB-FD83-5D4C-957E-D6145792D4FA}"/>
              </a:ext>
            </a:extLst>
          </p:cNvPr>
          <p:cNvSpPr txBox="1"/>
          <p:nvPr/>
        </p:nvSpPr>
        <p:spPr>
          <a:xfrm>
            <a:off x="11189998" y="4112227"/>
            <a:ext cx="982840" cy="157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saveToFile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8BEAD8-462A-1F4B-BD19-961826E95CEF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1310351" y="4405030"/>
            <a:ext cx="971610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DAD83C2-41BD-E84A-97EF-70ADBF473F96}"/>
              </a:ext>
            </a:extLst>
          </p:cNvPr>
          <p:cNvSpPr txBox="1"/>
          <p:nvPr/>
        </p:nvSpPr>
        <p:spPr>
          <a:xfrm>
            <a:off x="1905000" y="3931057"/>
            <a:ext cx="16517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saveCardCollection</a:t>
            </a:r>
            <a:r>
              <a:rPr lang="en-US" sz="1200" dirty="0"/>
              <a:t>(cc)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60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213</cp:revision>
  <dcterms:created xsi:type="dcterms:W3CDTF">2016-07-22T14:33:02Z</dcterms:created>
  <dcterms:modified xsi:type="dcterms:W3CDTF">2019-04-15T07:22:03Z</dcterms:modified>
</cp:coreProperties>
</file>