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811713" y="193128"/>
            <a:ext cx="1250180" cy="5040000"/>
          </a:xfrm>
          <a:prstGeom prst="roundRect">
            <a:avLst>
              <a:gd name="adj" fmla="val 1118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4963" y="190396"/>
            <a:ext cx="4374238" cy="504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2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29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57951" y="1258310"/>
            <a:ext cx="152400" cy="36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33600" y="552286"/>
            <a:ext cx="1455623" cy="4383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2861412" y="990600"/>
            <a:ext cx="0" cy="914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1246" y="1370306"/>
            <a:ext cx="154408" cy="421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3885547" y="1591737"/>
            <a:ext cx="653" cy="32520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10000" y="1591737"/>
            <a:ext cx="152400" cy="160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2124" y="1261999"/>
            <a:ext cx="9858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1034534"/>
            <a:ext cx="10470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execute(“good”)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35654" y="1446858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797" y="1994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35654" y="1752601"/>
            <a:ext cx="914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0351" y="1782173"/>
            <a:ext cx="1435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131681" y="4893294"/>
            <a:ext cx="1102470" cy="101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04886" y="2217623"/>
            <a:ext cx="161322" cy="252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38600" y="2087552"/>
            <a:ext cx="13593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addGoodFeedback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371600" y="1143000"/>
            <a:ext cx="15640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(“good”)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81329" y="4492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8815" y="46626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15599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029200" y="1676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432508" y="1994356"/>
            <a:ext cx="0" cy="28837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59984" y="2287278"/>
            <a:ext cx="168896" cy="550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966208" y="2285008"/>
            <a:ext cx="1393776" cy="17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6345" y="4843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25965" y="1178958"/>
            <a:ext cx="1093635" cy="421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gc:Good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0351" y="2209800"/>
            <a:ext cx="24945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27245" y="1363918"/>
            <a:ext cx="14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01968" y="4736607"/>
            <a:ext cx="2583579" cy="10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607BA1-3BA0-A444-8C41-BA01388804C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962400" y="2837770"/>
            <a:ext cx="14820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5">
            <a:extLst>
              <a:ext uri="{FF2B5EF4-FFF2-40B4-BE49-F238E27FC236}">
                <a16:creationId xmlns:a16="http://schemas.microsoft.com/office/drawing/2014/main" id="{C568656B-C309-CF4D-9E91-33F52CFD7997}"/>
              </a:ext>
            </a:extLst>
          </p:cNvPr>
          <p:cNvSpPr/>
          <p:nvPr/>
        </p:nvSpPr>
        <p:spPr>
          <a:xfrm>
            <a:off x="6176614" y="190396"/>
            <a:ext cx="2655007" cy="5040000"/>
          </a:xfrm>
          <a:prstGeom prst="roundRect">
            <a:avLst>
              <a:gd name="adj" fmla="val 67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43FC34F-3335-B24D-AF5C-172442DDDE69}"/>
              </a:ext>
            </a:extLst>
          </p:cNvPr>
          <p:cNvSpPr/>
          <p:nvPr/>
        </p:nvSpPr>
        <p:spPr>
          <a:xfrm>
            <a:off x="6300590" y="2971800"/>
            <a:ext cx="1471810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CardViewPanel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ED94F6-769A-984A-A95F-5E58A89EC1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7036495" y="3271980"/>
            <a:ext cx="0" cy="151200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12A628-35F0-494E-9D1B-7E6648B5B50D}"/>
              </a:ext>
            </a:extLst>
          </p:cNvPr>
          <p:cNvCxnSpPr>
            <a:cxnSpLocks/>
          </p:cNvCxnSpPr>
          <p:nvPr/>
        </p:nvCxnSpPr>
        <p:spPr>
          <a:xfrm>
            <a:off x="5528880" y="3763465"/>
            <a:ext cx="142962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65A5591-D795-2E42-B23D-0C8045E26368}"/>
              </a:ext>
            </a:extLst>
          </p:cNvPr>
          <p:cNvSpPr txBox="1"/>
          <p:nvPr/>
        </p:nvSpPr>
        <p:spPr>
          <a:xfrm>
            <a:off x="5570596" y="3431141"/>
            <a:ext cx="15160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&lt;&lt;</a:t>
            </a:r>
            <a:r>
              <a:rPr lang="en-US" sz="800" dirty="0" err="1">
                <a:solidFill>
                  <a:schemeClr val="accent3">
                    <a:lumMod val="50000"/>
                  </a:schemeClr>
                </a:solidFill>
              </a:rPr>
              <a:t>selectedFlashcard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&gt;&gt;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fireValueChangedEvent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6B599F-F337-044F-A9D3-120E88126A49}"/>
              </a:ext>
            </a:extLst>
          </p:cNvPr>
          <p:cNvSpPr/>
          <p:nvPr/>
        </p:nvSpPr>
        <p:spPr>
          <a:xfrm>
            <a:off x="6958507" y="3746956"/>
            <a:ext cx="168896" cy="7619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C568559-64B8-D645-BD0E-99319E5687D6}"/>
              </a:ext>
            </a:extLst>
          </p:cNvPr>
          <p:cNvSpPr/>
          <p:nvPr/>
        </p:nvSpPr>
        <p:spPr>
          <a:xfrm>
            <a:off x="7391400" y="3594557"/>
            <a:ext cx="1228531" cy="320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fc:Flashcard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CardView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D92777-5D66-A74D-841B-126C3195472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127403" y="3754749"/>
            <a:ext cx="26399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CB3DAC-17E3-C94C-A630-387B653F3DE9}"/>
              </a:ext>
            </a:extLst>
          </p:cNvPr>
          <p:cNvCxnSpPr>
            <a:cxnSpLocks/>
          </p:cNvCxnSpPr>
          <p:nvPr/>
        </p:nvCxnSpPr>
        <p:spPr>
          <a:xfrm>
            <a:off x="7999634" y="4011483"/>
            <a:ext cx="0" cy="49746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ECDB2-0838-B346-932A-6171343A8C3A}"/>
              </a:ext>
            </a:extLst>
          </p:cNvPr>
          <p:cNvCxnSpPr>
            <a:cxnSpLocks/>
          </p:cNvCxnSpPr>
          <p:nvPr/>
        </p:nvCxnSpPr>
        <p:spPr>
          <a:xfrm>
            <a:off x="7134528" y="4011484"/>
            <a:ext cx="865106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50883A-D345-E94A-B996-F9D9F5A19130}"/>
              </a:ext>
            </a:extLst>
          </p:cNvPr>
          <p:cNvSpPr/>
          <p:nvPr/>
        </p:nvSpPr>
        <p:spPr>
          <a:xfrm>
            <a:off x="7915186" y="3922909"/>
            <a:ext cx="168896" cy="862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88BAC8C-9525-7347-8614-629064487004}"/>
              </a:ext>
            </a:extLst>
          </p:cNvPr>
          <p:cNvSpPr/>
          <p:nvPr/>
        </p:nvSpPr>
        <p:spPr>
          <a:xfrm>
            <a:off x="7074685" y="4144423"/>
            <a:ext cx="88115" cy="288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3D75B90-5046-2146-8B4A-702AB5487FC4}"/>
              </a:ext>
            </a:extLst>
          </p:cNvPr>
          <p:cNvSpPr txBox="1"/>
          <p:nvPr/>
        </p:nvSpPr>
        <p:spPr>
          <a:xfrm>
            <a:off x="7212097" y="4189857"/>
            <a:ext cx="865103" cy="155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loadCard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(fc)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6F0E26-C8F5-2A43-B394-DEE377002631}"/>
              </a:ext>
            </a:extLst>
          </p:cNvPr>
          <p:cNvCxnSpPr>
            <a:cxnSpLocks/>
          </p:cNvCxnSpPr>
          <p:nvPr/>
        </p:nvCxnSpPr>
        <p:spPr>
          <a:xfrm>
            <a:off x="5528880" y="4508952"/>
            <a:ext cx="1507615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F6B767-1DD0-F943-89EA-4298959DEB35}"/>
              </a:ext>
            </a:extLst>
          </p:cNvPr>
          <p:cNvSpPr txBox="1"/>
          <p:nvPr/>
        </p:nvSpPr>
        <p:spPr>
          <a:xfrm>
            <a:off x="4114800" y="3354941"/>
            <a:ext cx="10391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showNextCard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0E5090-5E34-A940-9A74-BE8F173974D1}"/>
              </a:ext>
            </a:extLst>
          </p:cNvPr>
          <p:cNvCxnSpPr>
            <a:cxnSpLocks/>
          </p:cNvCxnSpPr>
          <p:nvPr/>
        </p:nvCxnSpPr>
        <p:spPr>
          <a:xfrm>
            <a:off x="3962400" y="3536924"/>
            <a:ext cx="1407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933761-33DF-4840-B703-B789C66CD32C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970648" y="4580756"/>
            <a:ext cx="14737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D1B3D85-F772-3642-B568-1ED1941645E9}"/>
              </a:ext>
            </a:extLst>
          </p:cNvPr>
          <p:cNvSpPr/>
          <p:nvPr/>
        </p:nvSpPr>
        <p:spPr>
          <a:xfrm>
            <a:off x="5359984" y="3536756"/>
            <a:ext cx="168896" cy="1044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74901B-9F37-5845-BE64-068885A0C60C}"/>
              </a:ext>
            </a:extLst>
          </p:cNvPr>
          <p:cNvCxnSpPr>
            <a:cxnSpLocks/>
          </p:cNvCxnSpPr>
          <p:nvPr/>
        </p:nvCxnSpPr>
        <p:spPr>
          <a:xfrm>
            <a:off x="5528880" y="2362416"/>
            <a:ext cx="142962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D79F78C-0321-584A-8F6C-C4A9A42E022E}"/>
              </a:ext>
            </a:extLst>
          </p:cNvPr>
          <p:cNvSpPr txBox="1"/>
          <p:nvPr/>
        </p:nvSpPr>
        <p:spPr>
          <a:xfrm>
            <a:off x="5474759" y="2030092"/>
            <a:ext cx="15160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&lt;&lt;</a:t>
            </a:r>
            <a:r>
              <a:rPr lang="en-US" sz="800" dirty="0" err="1">
                <a:solidFill>
                  <a:schemeClr val="accent3">
                    <a:lumMod val="50000"/>
                  </a:schemeClr>
                </a:solidFill>
              </a:rPr>
              <a:t>goodCounter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&gt;&gt;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fireValueChangedEvent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84" name="Rectangle 62">
            <a:extLst>
              <a:ext uri="{FF2B5EF4-FFF2-40B4-BE49-F238E27FC236}">
                <a16:creationId xmlns:a16="http://schemas.microsoft.com/office/drawing/2014/main" id="{F04C28A2-858E-B543-8651-61A45532428E}"/>
              </a:ext>
            </a:extLst>
          </p:cNvPr>
          <p:cNvSpPr/>
          <p:nvPr/>
        </p:nvSpPr>
        <p:spPr>
          <a:xfrm>
            <a:off x="6300590" y="1600200"/>
            <a:ext cx="1471810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QuizPanel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53A78B-DA3D-8240-A58E-A1538E339E1C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6495" y="1900380"/>
            <a:ext cx="0" cy="99522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5750F-72C2-7E40-906D-03332A057DFF}"/>
              </a:ext>
            </a:extLst>
          </p:cNvPr>
          <p:cNvSpPr/>
          <p:nvPr/>
        </p:nvSpPr>
        <p:spPr>
          <a:xfrm>
            <a:off x="6958507" y="2362204"/>
            <a:ext cx="168896" cy="4198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AB756C-A490-864F-A866-55EA837150DA}"/>
              </a:ext>
            </a:extLst>
          </p:cNvPr>
          <p:cNvSpPr/>
          <p:nvPr/>
        </p:nvSpPr>
        <p:spPr>
          <a:xfrm>
            <a:off x="7074685" y="2421521"/>
            <a:ext cx="88115" cy="288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E53FD2-54DA-AE47-8390-BEDC12576512}"/>
              </a:ext>
            </a:extLst>
          </p:cNvPr>
          <p:cNvSpPr txBox="1"/>
          <p:nvPr/>
        </p:nvSpPr>
        <p:spPr>
          <a:xfrm>
            <a:off x="7210080" y="2487846"/>
            <a:ext cx="86712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 err="1">
                <a:solidFill>
                  <a:schemeClr val="accent3">
                    <a:lumMod val="50000"/>
                  </a:schemeClr>
                </a:solidFill>
              </a:rPr>
              <a:t>incrementGood</a:t>
            </a:r>
            <a:r>
              <a:rPr lang="en-US" sz="8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C053B-EA66-5E42-A513-1D8EAD1787D4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5540508" y="2782067"/>
            <a:ext cx="150244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56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211</cp:revision>
  <dcterms:created xsi:type="dcterms:W3CDTF">2016-07-22T14:33:02Z</dcterms:created>
  <dcterms:modified xsi:type="dcterms:W3CDTF">2019-04-15T05:56:56Z</dcterms:modified>
</cp:coreProperties>
</file>