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howGuides="1">
      <p:cViewPr>
        <p:scale>
          <a:sx n="132" d="100"/>
          <a:sy n="132" d="100"/>
        </p:scale>
        <p:origin x="1040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4811713" y="193128"/>
            <a:ext cx="1250180" cy="4340772"/>
          </a:xfrm>
          <a:prstGeom prst="roundRect">
            <a:avLst>
              <a:gd name="adj" fmla="val 11183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304963" y="190396"/>
            <a:ext cx="4374238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502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229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157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133600" y="552286"/>
            <a:ext cx="1455623" cy="43831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CardCollection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stCxn id="16" idx="2"/>
          </p:cNvCxnSpPr>
          <p:nvPr/>
        </p:nvCxnSpPr>
        <p:spPr>
          <a:xfrm>
            <a:off x="2861412" y="990600"/>
            <a:ext cx="0" cy="9144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781246" y="1370306"/>
            <a:ext cx="154408" cy="4212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3886200" y="1591737"/>
            <a:ext cx="0" cy="25992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810000" y="1591737"/>
            <a:ext cx="152400" cy="1608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72124" y="1261999"/>
            <a:ext cx="98582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1034534"/>
            <a:ext cx="104707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execute(“quiz”)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2935654" y="1446858"/>
            <a:ext cx="381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92797" y="19943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2935654" y="1752601"/>
            <a:ext cx="9144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310351" y="1782173"/>
            <a:ext cx="143513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72124" y="4191000"/>
            <a:ext cx="1023926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804886" y="2217623"/>
            <a:ext cx="161322" cy="183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4038600" y="2087551"/>
            <a:ext cx="141413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setQuizFlashcards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1447800" y="1143000"/>
            <a:ext cx="156405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50" dirty="0" err="1"/>
              <a:t>parseCommand</a:t>
            </a:r>
            <a:r>
              <a:rPr lang="en-US" sz="1050" dirty="0"/>
              <a:t>(“quiz”)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336621" y="379898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981200" y="155997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qc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029200" y="16764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5442452" y="1994356"/>
            <a:ext cx="1" cy="189602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359984" y="2287279"/>
            <a:ext cx="168896" cy="2835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976777" y="2285007"/>
            <a:ext cx="13832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56345" y="414483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325965" y="1178958"/>
            <a:ext cx="1093635" cy="42124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qc:Quiz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310351" y="2209800"/>
            <a:ext cx="249453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327245" y="1363918"/>
            <a:ext cx="145400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310351" y="4053623"/>
            <a:ext cx="257519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966208" y="2570878"/>
            <a:ext cx="146567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D553F04-DE6C-B448-AE5E-2B71F0FEBF87}"/>
              </a:ext>
            </a:extLst>
          </p:cNvPr>
          <p:cNvSpPr txBox="1"/>
          <p:nvPr/>
        </p:nvSpPr>
        <p:spPr>
          <a:xfrm>
            <a:off x="4264522" y="2643307"/>
            <a:ext cx="12980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setQuizMode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5978E15-84D6-D144-97C9-627B6D6A0372}"/>
              </a:ext>
            </a:extLst>
          </p:cNvPr>
          <p:cNvSpPr/>
          <p:nvPr/>
        </p:nvSpPr>
        <p:spPr>
          <a:xfrm>
            <a:off x="5373852" y="2843035"/>
            <a:ext cx="168896" cy="83233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9CD7B7-4CBC-7949-81CB-21BAB8AE1DA0}"/>
              </a:ext>
            </a:extLst>
          </p:cNvPr>
          <p:cNvCxnSpPr>
            <a:cxnSpLocks/>
          </p:cNvCxnSpPr>
          <p:nvPr/>
        </p:nvCxnSpPr>
        <p:spPr>
          <a:xfrm>
            <a:off x="3976777" y="2843035"/>
            <a:ext cx="13832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607BA1-3BA0-A444-8C41-BA01388804CC}"/>
              </a:ext>
            </a:extLst>
          </p:cNvPr>
          <p:cNvCxnSpPr>
            <a:cxnSpLocks/>
          </p:cNvCxnSpPr>
          <p:nvPr/>
        </p:nvCxnSpPr>
        <p:spPr>
          <a:xfrm>
            <a:off x="3966208" y="3663759"/>
            <a:ext cx="146567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65">
            <a:extLst>
              <a:ext uri="{FF2B5EF4-FFF2-40B4-BE49-F238E27FC236}">
                <a16:creationId xmlns:a16="http://schemas.microsoft.com/office/drawing/2014/main" id="{C568656B-C309-CF4D-9E91-33F52CFD7997}"/>
              </a:ext>
            </a:extLst>
          </p:cNvPr>
          <p:cNvSpPr/>
          <p:nvPr/>
        </p:nvSpPr>
        <p:spPr>
          <a:xfrm>
            <a:off x="6184030" y="193128"/>
            <a:ext cx="2655007" cy="4340772"/>
          </a:xfrm>
          <a:prstGeom prst="roundRect">
            <a:avLst>
              <a:gd name="adj" fmla="val 6750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5" name="Rectangle 62">
            <a:extLst>
              <a:ext uri="{FF2B5EF4-FFF2-40B4-BE49-F238E27FC236}">
                <a16:creationId xmlns:a16="http://schemas.microsoft.com/office/drawing/2014/main" id="{B43FC34F-3335-B24D-AF5C-172442DDDE69}"/>
              </a:ext>
            </a:extLst>
          </p:cNvPr>
          <p:cNvSpPr/>
          <p:nvPr/>
        </p:nvSpPr>
        <p:spPr>
          <a:xfrm>
            <a:off x="6346030" y="1985820"/>
            <a:ext cx="1228531" cy="30018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MainWindow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9ED94F6-769A-984A-A95F-5E58A89EC17B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6960296" y="2286000"/>
            <a:ext cx="13310" cy="160437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F12A628-35F0-494E-9D1B-7E6648B5B50D}"/>
              </a:ext>
            </a:extLst>
          </p:cNvPr>
          <p:cNvCxnSpPr>
            <a:cxnSpLocks/>
          </p:cNvCxnSpPr>
          <p:nvPr/>
        </p:nvCxnSpPr>
        <p:spPr>
          <a:xfrm>
            <a:off x="5542748" y="2891368"/>
            <a:ext cx="134985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65A5591-D795-2E42-B23D-0C8045E26368}"/>
              </a:ext>
            </a:extLst>
          </p:cNvPr>
          <p:cNvSpPr txBox="1"/>
          <p:nvPr/>
        </p:nvSpPr>
        <p:spPr>
          <a:xfrm>
            <a:off x="5486400" y="2524492"/>
            <a:ext cx="15160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&lt;&lt;Event&gt;&gt;</a:t>
            </a:r>
          </a:p>
          <a:p>
            <a:pPr algn="ctr"/>
            <a:r>
              <a:rPr lang="en-US" sz="1000" dirty="0" err="1">
                <a:solidFill>
                  <a:schemeClr val="accent3">
                    <a:lumMod val="50000"/>
                  </a:schemeClr>
                </a:solidFill>
              </a:rPr>
              <a:t>fireValueChangedEvent</a:t>
            </a: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46B599F-F337-044F-A9D3-120E88126A49}"/>
              </a:ext>
            </a:extLst>
          </p:cNvPr>
          <p:cNvSpPr/>
          <p:nvPr/>
        </p:nvSpPr>
        <p:spPr>
          <a:xfrm>
            <a:off x="6892606" y="2891368"/>
            <a:ext cx="168896" cy="7662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1" name="Rectangle 62">
            <a:extLst>
              <a:ext uri="{FF2B5EF4-FFF2-40B4-BE49-F238E27FC236}">
                <a16:creationId xmlns:a16="http://schemas.microsoft.com/office/drawing/2014/main" id="{0C568559-64B8-D645-BD0E-99319E5687D6}"/>
              </a:ext>
            </a:extLst>
          </p:cNvPr>
          <p:cNvSpPr/>
          <p:nvPr/>
        </p:nvSpPr>
        <p:spPr>
          <a:xfrm>
            <a:off x="7446902" y="2807556"/>
            <a:ext cx="1228531" cy="30018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qp:QuizPanel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ED92777-5D66-A74D-841B-126C31954729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7061502" y="2957646"/>
            <a:ext cx="385400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8CB3DAC-17E3-C94C-A630-387B653F3DE9}"/>
              </a:ext>
            </a:extLst>
          </p:cNvPr>
          <p:cNvCxnSpPr>
            <a:cxnSpLocks/>
          </p:cNvCxnSpPr>
          <p:nvPr/>
        </p:nvCxnSpPr>
        <p:spPr>
          <a:xfrm>
            <a:off x="8061165" y="3105612"/>
            <a:ext cx="0" cy="784765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150883A-D345-E94A-B996-F9D9F5A19130}"/>
              </a:ext>
            </a:extLst>
          </p:cNvPr>
          <p:cNvSpPr/>
          <p:nvPr/>
        </p:nvSpPr>
        <p:spPr>
          <a:xfrm>
            <a:off x="7976719" y="3114185"/>
            <a:ext cx="168896" cy="8621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22ECDB2-0838-B346-932A-6171343A8C3A}"/>
              </a:ext>
            </a:extLst>
          </p:cNvPr>
          <p:cNvCxnSpPr>
            <a:cxnSpLocks/>
          </p:cNvCxnSpPr>
          <p:nvPr/>
        </p:nvCxnSpPr>
        <p:spPr>
          <a:xfrm>
            <a:off x="7061502" y="3200400"/>
            <a:ext cx="915217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88BAC8C-9525-7347-8614-629064487004}"/>
              </a:ext>
            </a:extLst>
          </p:cNvPr>
          <p:cNvSpPr/>
          <p:nvPr/>
        </p:nvSpPr>
        <p:spPr>
          <a:xfrm>
            <a:off x="6995982" y="3310513"/>
            <a:ext cx="88115" cy="288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3D75B90-5046-2146-8B4A-702AB5487FC4}"/>
              </a:ext>
            </a:extLst>
          </p:cNvPr>
          <p:cNvSpPr txBox="1"/>
          <p:nvPr/>
        </p:nvSpPr>
        <p:spPr>
          <a:xfrm>
            <a:off x="7094360" y="3364380"/>
            <a:ext cx="982840" cy="157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>
                <a:solidFill>
                  <a:schemeClr val="accent3">
                    <a:lumMod val="50000"/>
                  </a:schemeClr>
                </a:solidFill>
              </a:rPr>
              <a:t>setLeftPanel</a:t>
            </a: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accent3">
                    <a:lumMod val="50000"/>
                  </a:schemeClr>
                </a:solidFill>
              </a:rPr>
              <a:t>qp</a:t>
            </a: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16F0E26-C8F5-2A43-B394-DEE377002631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5542748" y="3657595"/>
            <a:ext cx="1434306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45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170</cp:revision>
  <dcterms:created xsi:type="dcterms:W3CDTF">2016-07-22T14:33:02Z</dcterms:created>
  <dcterms:modified xsi:type="dcterms:W3CDTF">2019-04-15T02:52:51Z</dcterms:modified>
</cp:coreProperties>
</file>