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howGuides="1">
      <p:cViewPr varScale="1">
        <p:scale>
          <a:sx n="108" d="100"/>
          <a:sy n="108" d="100"/>
        </p:scale>
        <p:origin x="17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811713" y="193128"/>
            <a:ext cx="1250180" cy="4340772"/>
          </a:xfrm>
          <a:prstGeom prst="roundRect">
            <a:avLst>
              <a:gd name="adj" fmla="val 1118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4963" y="190396"/>
            <a:ext cx="437423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2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29959" y="907617"/>
            <a:ext cx="0" cy="4045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57950" y="1258310"/>
            <a:ext cx="167989" cy="33568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33600" y="552286"/>
            <a:ext cx="1455623" cy="4383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2861412" y="990600"/>
            <a:ext cx="0" cy="914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1246" y="1370306"/>
            <a:ext cx="154408" cy="421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3885547" y="1591737"/>
            <a:ext cx="653" cy="3132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10000" y="1591737"/>
            <a:ext cx="152400" cy="160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2124" y="1261999"/>
            <a:ext cx="9858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61992" y="1026328"/>
            <a:ext cx="19614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execute(“quiz </a:t>
            </a:r>
            <a:r>
              <a:rPr lang="en-US" sz="1100" dirty="0" err="1">
                <a:solidFill>
                  <a:srgbClr val="0070C0"/>
                </a:solidFill>
              </a:rPr>
              <a:t>srs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35654" y="1446858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797" y="1994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35654" y="1752601"/>
            <a:ext cx="914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0351" y="1782173"/>
            <a:ext cx="1435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72124" y="4648200"/>
            <a:ext cx="102392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04886" y="2217622"/>
            <a:ext cx="151045" cy="22451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34792" y="2590800"/>
            <a:ext cx="141413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setQuizFlashcards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1600" y="1151736"/>
            <a:ext cx="18538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(“quiz </a:t>
            </a:r>
            <a:r>
              <a:rPr lang="en-US" sz="1050" dirty="0" err="1"/>
              <a:t>srs</a:t>
            </a:r>
            <a:r>
              <a:rPr lang="en-US" sz="105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09800" y="41910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" y="4356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15599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qc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29200" y="1676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442452" y="1994356"/>
            <a:ext cx="1" cy="1896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56176" y="2790528"/>
            <a:ext cx="168896" cy="283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972969" y="2788256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6345" y="4615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25965" y="1178958"/>
            <a:ext cx="1093635" cy="421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qc:Quiz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0351" y="2209800"/>
            <a:ext cx="24945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27245" y="1363918"/>
            <a:ext cx="14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10351" y="4462783"/>
            <a:ext cx="25751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962400" y="3074127"/>
            <a:ext cx="14656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553F04-DE6C-B448-AE5E-2B71F0FEBF87}"/>
              </a:ext>
            </a:extLst>
          </p:cNvPr>
          <p:cNvSpPr txBox="1"/>
          <p:nvPr/>
        </p:nvSpPr>
        <p:spPr>
          <a:xfrm>
            <a:off x="4260714" y="3146556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setQuizMode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78E15-84D6-D144-97C9-627B6D6A0372}"/>
              </a:ext>
            </a:extLst>
          </p:cNvPr>
          <p:cNvSpPr/>
          <p:nvPr/>
        </p:nvSpPr>
        <p:spPr>
          <a:xfrm>
            <a:off x="5366745" y="3346284"/>
            <a:ext cx="172195" cy="2049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9CD7B7-4CBC-7949-81CB-21BAB8AE1DA0}"/>
              </a:ext>
            </a:extLst>
          </p:cNvPr>
          <p:cNvCxnSpPr>
            <a:cxnSpLocks/>
          </p:cNvCxnSpPr>
          <p:nvPr/>
        </p:nvCxnSpPr>
        <p:spPr>
          <a:xfrm>
            <a:off x="3972969" y="3346284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607BA1-3BA0-A444-8C41-BA01388804CC}"/>
              </a:ext>
            </a:extLst>
          </p:cNvPr>
          <p:cNvCxnSpPr>
            <a:cxnSpLocks/>
          </p:cNvCxnSpPr>
          <p:nvPr/>
        </p:nvCxnSpPr>
        <p:spPr>
          <a:xfrm>
            <a:off x="3962400" y="3551249"/>
            <a:ext cx="14656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009AEB-8899-4A40-AB44-E399237EC3E0}"/>
              </a:ext>
            </a:extLst>
          </p:cNvPr>
          <p:cNvSpPr txBox="1"/>
          <p:nvPr/>
        </p:nvSpPr>
        <p:spPr>
          <a:xfrm>
            <a:off x="4260714" y="3702026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setIsQuizSrs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CD42B0-51C9-7045-82E1-934BDAE79B85}"/>
              </a:ext>
            </a:extLst>
          </p:cNvPr>
          <p:cNvSpPr/>
          <p:nvPr/>
        </p:nvSpPr>
        <p:spPr>
          <a:xfrm>
            <a:off x="5366745" y="3901754"/>
            <a:ext cx="172195" cy="2049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41E1A3-C6F7-7349-8E6C-1788DB2AA384}"/>
              </a:ext>
            </a:extLst>
          </p:cNvPr>
          <p:cNvCxnSpPr>
            <a:cxnSpLocks/>
          </p:cNvCxnSpPr>
          <p:nvPr/>
        </p:nvCxnSpPr>
        <p:spPr>
          <a:xfrm>
            <a:off x="3972969" y="3901754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E8BA77-3E84-F94F-995C-65726E04A7BE}"/>
              </a:ext>
            </a:extLst>
          </p:cNvPr>
          <p:cNvCxnSpPr>
            <a:cxnSpLocks/>
          </p:cNvCxnSpPr>
          <p:nvPr/>
        </p:nvCxnSpPr>
        <p:spPr>
          <a:xfrm>
            <a:off x="3962400" y="4106719"/>
            <a:ext cx="14656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2194709-6FE3-6A43-9364-24130B43A9AB}"/>
              </a:ext>
            </a:extLst>
          </p:cNvPr>
          <p:cNvSpPr/>
          <p:nvPr/>
        </p:nvSpPr>
        <p:spPr>
          <a:xfrm>
            <a:off x="3866940" y="2438400"/>
            <a:ext cx="171825" cy="1543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1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F214528C-39C8-F940-8204-503C4690E6E4}"/>
              </a:ext>
            </a:extLst>
          </p:cNvPr>
          <p:cNvSpPr/>
          <p:nvPr/>
        </p:nvSpPr>
        <p:spPr>
          <a:xfrm rot="17884397">
            <a:off x="3974139" y="2249453"/>
            <a:ext cx="209097" cy="181170"/>
          </a:xfrm>
          <a:prstGeom prst="arc">
            <a:avLst>
              <a:gd name="adj1" fmla="val 16200000"/>
              <a:gd name="adj2" fmla="val 1107344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04F4C4-21E7-FC44-8012-EEF0DA425919}"/>
              </a:ext>
            </a:extLst>
          </p:cNvPr>
          <p:cNvSpPr txBox="1"/>
          <p:nvPr/>
        </p:nvSpPr>
        <p:spPr>
          <a:xfrm>
            <a:off x="4191000" y="2345323"/>
            <a:ext cx="141413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getSrsFlashCards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Kwee Lung Sin</cp:lastModifiedBy>
  <cp:revision>172</cp:revision>
  <dcterms:created xsi:type="dcterms:W3CDTF">2016-07-22T14:33:02Z</dcterms:created>
  <dcterms:modified xsi:type="dcterms:W3CDTF">2019-04-15T12:45:56Z</dcterms:modified>
</cp:coreProperties>
</file>