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29" d="100"/>
          <a:sy n="129" d="100"/>
        </p:scale>
        <p:origin x="1160" y="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811713" y="193128"/>
            <a:ext cx="1250180" cy="4340772"/>
          </a:xfrm>
          <a:prstGeom prst="roundRect">
            <a:avLst>
              <a:gd name="adj" fmla="val 1118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04963" y="190396"/>
            <a:ext cx="437423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2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29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57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133600" y="552286"/>
            <a:ext cx="1455623" cy="4383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2861412" y="990600"/>
            <a:ext cx="0" cy="914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1246" y="1370306"/>
            <a:ext cx="154408" cy="421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3886200" y="1591737"/>
            <a:ext cx="0" cy="25992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10000" y="1591737"/>
            <a:ext cx="152400" cy="160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2124" y="1261999"/>
            <a:ext cx="9858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1034534"/>
            <a:ext cx="10470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execute(“show”)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35654" y="1446858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797" y="1994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35654" y="1752601"/>
            <a:ext cx="914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0351" y="1782173"/>
            <a:ext cx="1435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72124" y="4191000"/>
            <a:ext cx="102392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04886" y="2217623"/>
            <a:ext cx="161322" cy="18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191000" y="2087552"/>
            <a:ext cx="9523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setQuizMode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1600" y="1143000"/>
            <a:ext cx="15640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(“show”)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36621" y="379898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1200" y="15599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5029200" y="1676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442452" y="1994356"/>
            <a:ext cx="1" cy="18960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59984" y="2287278"/>
            <a:ext cx="168896" cy="11354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976777" y="2285007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6345" y="41448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25965" y="1178958"/>
            <a:ext cx="1093635" cy="421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sc:Show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0351" y="2209800"/>
            <a:ext cx="24945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27245" y="1363918"/>
            <a:ext cx="1454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10351" y="4053623"/>
            <a:ext cx="25751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607BA1-3BA0-A444-8C41-BA01388804C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976777" y="3422716"/>
            <a:ext cx="14676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5">
            <a:extLst>
              <a:ext uri="{FF2B5EF4-FFF2-40B4-BE49-F238E27FC236}">
                <a16:creationId xmlns:a16="http://schemas.microsoft.com/office/drawing/2014/main" id="{C568656B-C309-CF4D-9E91-33F52CFD7997}"/>
              </a:ext>
            </a:extLst>
          </p:cNvPr>
          <p:cNvSpPr/>
          <p:nvPr/>
        </p:nvSpPr>
        <p:spPr>
          <a:xfrm>
            <a:off x="6184030" y="193128"/>
            <a:ext cx="2655007" cy="4340772"/>
          </a:xfrm>
          <a:prstGeom prst="roundRect">
            <a:avLst>
              <a:gd name="adj" fmla="val 67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B43FC34F-3335-B24D-AF5C-172442DDDE69}"/>
              </a:ext>
            </a:extLst>
          </p:cNvPr>
          <p:cNvSpPr/>
          <p:nvPr/>
        </p:nvSpPr>
        <p:spPr>
          <a:xfrm>
            <a:off x="6300590" y="1604820"/>
            <a:ext cx="1471810" cy="300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CardViewPanel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ED94F6-769A-984A-A95F-5E58A89EC17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7036495" y="1905000"/>
            <a:ext cx="0" cy="189398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12A628-35F0-494E-9D1B-7E6648B5B50D}"/>
              </a:ext>
            </a:extLst>
          </p:cNvPr>
          <p:cNvCxnSpPr>
            <a:cxnSpLocks/>
          </p:cNvCxnSpPr>
          <p:nvPr/>
        </p:nvCxnSpPr>
        <p:spPr>
          <a:xfrm>
            <a:off x="5528880" y="2362200"/>
            <a:ext cx="142962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65A5591-D795-2E42-B23D-0C8045E26368}"/>
              </a:ext>
            </a:extLst>
          </p:cNvPr>
          <p:cNvSpPr txBox="1"/>
          <p:nvPr/>
        </p:nvSpPr>
        <p:spPr>
          <a:xfrm>
            <a:off x="5486400" y="1981200"/>
            <a:ext cx="15160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&lt;&lt;Event&gt;&gt;</a:t>
            </a:r>
          </a:p>
          <a:p>
            <a:pPr algn="ctr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fireValueChangedEvent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6B599F-F337-044F-A9D3-120E88126A49}"/>
              </a:ext>
            </a:extLst>
          </p:cNvPr>
          <p:cNvSpPr/>
          <p:nvPr/>
        </p:nvSpPr>
        <p:spPr>
          <a:xfrm>
            <a:off x="6958507" y="2362201"/>
            <a:ext cx="168896" cy="9544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0C568559-64B8-D645-BD0E-99319E5687D6}"/>
              </a:ext>
            </a:extLst>
          </p:cNvPr>
          <p:cNvSpPr/>
          <p:nvPr/>
        </p:nvSpPr>
        <p:spPr>
          <a:xfrm>
            <a:off x="7391400" y="2270416"/>
            <a:ext cx="1228531" cy="320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fc:Flashcard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CardView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D92777-5D66-A74D-841B-126C3195472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127403" y="2430608"/>
            <a:ext cx="263997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CB3DAC-17E3-C94C-A630-387B653F3DE9}"/>
              </a:ext>
            </a:extLst>
          </p:cNvPr>
          <p:cNvCxnSpPr>
            <a:cxnSpLocks/>
          </p:cNvCxnSpPr>
          <p:nvPr/>
        </p:nvCxnSpPr>
        <p:spPr>
          <a:xfrm>
            <a:off x="8003107" y="2687342"/>
            <a:ext cx="0" cy="111164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2ECDB2-0838-B346-932A-6171343A8C3A}"/>
              </a:ext>
            </a:extLst>
          </p:cNvPr>
          <p:cNvCxnSpPr>
            <a:cxnSpLocks/>
          </p:cNvCxnSpPr>
          <p:nvPr/>
        </p:nvCxnSpPr>
        <p:spPr>
          <a:xfrm>
            <a:off x="7134528" y="2687343"/>
            <a:ext cx="865106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50883A-D345-E94A-B996-F9D9F5A19130}"/>
              </a:ext>
            </a:extLst>
          </p:cNvPr>
          <p:cNvSpPr/>
          <p:nvPr/>
        </p:nvSpPr>
        <p:spPr>
          <a:xfrm>
            <a:off x="7915186" y="2601127"/>
            <a:ext cx="168896" cy="862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88BAC8C-9525-7347-8614-629064487004}"/>
              </a:ext>
            </a:extLst>
          </p:cNvPr>
          <p:cNvSpPr/>
          <p:nvPr/>
        </p:nvSpPr>
        <p:spPr>
          <a:xfrm>
            <a:off x="7042517" y="2883387"/>
            <a:ext cx="88115" cy="288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3D75B90-5046-2146-8B4A-702AB5487FC4}"/>
              </a:ext>
            </a:extLst>
          </p:cNvPr>
          <p:cNvSpPr txBox="1"/>
          <p:nvPr/>
        </p:nvSpPr>
        <p:spPr>
          <a:xfrm>
            <a:off x="7162800" y="2895600"/>
            <a:ext cx="865103" cy="155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loadCard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(fc)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6F0E26-C8F5-2A43-B394-DEE377002631}"/>
              </a:ext>
            </a:extLst>
          </p:cNvPr>
          <p:cNvCxnSpPr>
            <a:cxnSpLocks/>
          </p:cNvCxnSpPr>
          <p:nvPr/>
        </p:nvCxnSpPr>
        <p:spPr>
          <a:xfrm>
            <a:off x="5542748" y="3316693"/>
            <a:ext cx="1493747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182</cp:revision>
  <dcterms:created xsi:type="dcterms:W3CDTF">2016-07-22T14:33:02Z</dcterms:created>
  <dcterms:modified xsi:type="dcterms:W3CDTF">2019-04-15T05:18:37Z</dcterms:modified>
</cp:coreProperties>
</file>