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13" d="100"/>
          <a:sy n="113" d="100"/>
        </p:scale>
        <p:origin x="1600" y="3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59932" y="2133600"/>
            <a:ext cx="8126868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17247" y="3205658"/>
            <a:ext cx="142714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&lt;&lt;interface&gt;&gt;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 err="1">
                <a:solidFill>
                  <a:schemeClr val="bg1"/>
                </a:solidFill>
              </a:rPr>
              <a:t>CardCollectionStorage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24030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96269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66977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096437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50158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89991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60389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endCxn id="50" idx="1"/>
          </p:cNvCxnSpPr>
          <p:nvPr/>
        </p:nvCxnSpPr>
        <p:spPr>
          <a:xfrm flipV="1">
            <a:off x="3898310" y="3379038"/>
            <a:ext cx="223324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01924" y="329246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403923" y="3379038"/>
            <a:ext cx="208344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21634" y="3205658"/>
            <a:ext cx="128228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JsonCardCollection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14010" y="2605258"/>
            <a:ext cx="142714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2093200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57152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cxnSpLocks/>
            <a:endCxn id="65" idx="1"/>
          </p:cNvCxnSpPr>
          <p:nvPr/>
        </p:nvCxnSpPr>
        <p:spPr>
          <a:xfrm flipV="1">
            <a:off x="3895073" y="2778638"/>
            <a:ext cx="223324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99837" y="270091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18397" y="2605258"/>
            <a:ext cx="128228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12267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CardCollection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650081" y="3075086"/>
            <a:ext cx="254824" cy="868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47118" y="2605258"/>
            <a:ext cx="14520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55805" y="3206842"/>
            <a:ext cx="14520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JsonAdaptedFlashcard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812974" y="3380222"/>
            <a:ext cx="2428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2019-04-14T06:20:36Z</dcterms:modified>
</cp:coreProperties>
</file>