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259" d="100"/>
          <a:sy n="259" d="100"/>
        </p:scale>
        <p:origin x="-2648" y="-3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1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60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CardViewPanel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6" y="5533040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5" y="4343400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FlashcardListPanel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8600" y="4580241"/>
            <a:ext cx="1296000" cy="216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FlashcardCardList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7" y="5888892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939" y="2890212"/>
            <a:ext cx="22077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5160" y="3228991"/>
            <a:ext cx="89833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08138" y="3576012"/>
            <a:ext cx="159237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113319" y="4170832"/>
            <a:ext cx="278201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39" idx="2"/>
            <a:endCxn id="38" idx="1"/>
          </p:cNvCxnSpPr>
          <p:nvPr/>
        </p:nvCxnSpPr>
        <p:spPr>
          <a:xfrm rot="16200000" flipH="1">
            <a:off x="935393" y="4348757"/>
            <a:ext cx="3137867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886799" y="2286000"/>
            <a:ext cx="1643170" cy="11353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231165" y="3389436"/>
            <a:ext cx="2402241" cy="195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69069" y="2205460"/>
            <a:ext cx="1480360" cy="16414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27228" y="3147299"/>
            <a:ext cx="3364040" cy="164144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49302" y="3325225"/>
            <a:ext cx="3719892" cy="16414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821" y="3057329"/>
            <a:ext cx="553283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07849" y="1866680"/>
            <a:ext cx="802801" cy="16414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84142" y="4233782"/>
            <a:ext cx="110841" cy="79807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22047" y="2552478"/>
            <a:ext cx="2174400" cy="164144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618284" y="4191000"/>
            <a:ext cx="2087316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652F24E1-8208-3843-9DA5-567B7A5714EF}"/>
              </a:ext>
            </a:extLst>
          </p:cNvPr>
          <p:cNvSpPr/>
          <p:nvPr/>
        </p:nvSpPr>
        <p:spPr>
          <a:xfrm>
            <a:off x="2590799" y="4826188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QuizPanel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7FC5D146-35CB-8F4F-9830-397A32FC48DF}"/>
              </a:ext>
            </a:extLst>
          </p:cNvPr>
          <p:cNvSpPr/>
          <p:nvPr/>
        </p:nvSpPr>
        <p:spPr>
          <a:xfrm>
            <a:off x="2583719" y="5188315"/>
            <a:ext cx="1296000" cy="234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Toolbar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2D0EA431-B419-3540-A26A-246F8E4D1016}"/>
              </a:ext>
            </a:extLst>
          </p:cNvPr>
          <p:cNvCxnSpPr>
            <a:cxnSpLocks/>
            <a:stCxn id="39" idx="2"/>
            <a:endCxn id="57" idx="1"/>
          </p:cNvCxnSpPr>
          <p:nvPr/>
        </p:nvCxnSpPr>
        <p:spPr>
          <a:xfrm rot="16200000" flipH="1">
            <a:off x="1465881" y="3818269"/>
            <a:ext cx="2075163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3">
            <a:extLst>
              <a:ext uri="{FF2B5EF4-FFF2-40B4-BE49-F238E27FC236}">
                <a16:creationId xmlns:a16="http://schemas.microsoft.com/office/drawing/2014/main" id="{42EFE43B-0B2D-5F49-8C4F-EF08F3470AB6}"/>
              </a:ext>
            </a:extLst>
          </p:cNvPr>
          <p:cNvCxnSpPr>
            <a:cxnSpLocks/>
            <a:stCxn id="39" idx="2"/>
            <a:endCxn id="58" idx="1"/>
          </p:cNvCxnSpPr>
          <p:nvPr/>
        </p:nvCxnSpPr>
        <p:spPr>
          <a:xfrm rot="16200000" flipH="1">
            <a:off x="1281277" y="4002873"/>
            <a:ext cx="2437290" cy="1675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11">
            <a:extLst>
              <a:ext uri="{FF2B5EF4-FFF2-40B4-BE49-F238E27FC236}">
                <a16:creationId xmlns:a16="http://schemas.microsoft.com/office/drawing/2014/main" id="{CE682CBF-E13E-0947-B19A-5FAFEE13AB93}"/>
              </a:ext>
            </a:extLst>
          </p:cNvPr>
          <p:cNvSpPr/>
          <p:nvPr/>
        </p:nvSpPr>
        <p:spPr>
          <a:xfrm>
            <a:off x="4032283" y="3973122"/>
            <a:ext cx="1296000" cy="2160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FlashcardCardView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E0634BF-4F16-5541-B61F-4899D9569DE0}"/>
              </a:ext>
            </a:extLst>
          </p:cNvPr>
          <p:cNvCxnSpPr>
            <a:cxnSpLocks/>
            <a:stCxn id="34" idx="2"/>
            <a:endCxn id="70" idx="1"/>
          </p:cNvCxnSpPr>
          <p:nvPr/>
        </p:nvCxnSpPr>
        <p:spPr>
          <a:xfrm rot="16200000" flipH="1">
            <a:off x="3537524" y="3586363"/>
            <a:ext cx="197762" cy="7917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Freeform 74">
            <a:extLst>
              <a:ext uri="{FF2B5EF4-FFF2-40B4-BE49-F238E27FC236}">
                <a16:creationId xmlns:a16="http://schemas.microsoft.com/office/drawing/2014/main" id="{EDEEE1A4-B5E1-464F-AE96-5BDE8AFC46F7}"/>
              </a:ext>
            </a:extLst>
          </p:cNvPr>
          <p:cNvSpPr/>
          <p:nvPr/>
        </p:nvSpPr>
        <p:spPr>
          <a:xfrm flipV="1">
            <a:off x="4648200" y="4802598"/>
            <a:ext cx="2087316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1778C539-D018-F547-855B-A8A177030BC6}"/>
              </a:ext>
            </a:extLst>
          </p:cNvPr>
          <p:cNvCxnSpPr>
            <a:cxnSpLocks/>
            <a:stCxn id="16" idx="3"/>
            <a:endCxn id="58" idx="3"/>
          </p:cNvCxnSpPr>
          <p:nvPr/>
        </p:nvCxnSpPr>
        <p:spPr>
          <a:xfrm rot="5400000">
            <a:off x="3195187" y="2970532"/>
            <a:ext cx="3019315" cy="16502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B06B5A4A-BC0C-4D43-A52A-0F2552CD084D}"/>
              </a:ext>
            </a:extLst>
          </p:cNvPr>
          <p:cNvCxnSpPr>
            <a:cxnSpLocks/>
            <a:stCxn id="16" idx="3"/>
            <a:endCxn id="57" idx="3"/>
          </p:cNvCxnSpPr>
          <p:nvPr/>
        </p:nvCxnSpPr>
        <p:spPr>
          <a:xfrm rot="5400000">
            <a:off x="3379790" y="2793009"/>
            <a:ext cx="2657188" cy="16431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552BAC92-5B8A-6A49-9C0E-219BD499539B}"/>
              </a:ext>
            </a:extLst>
          </p:cNvPr>
          <p:cNvCxnSpPr>
            <a:cxnSpLocks/>
            <a:stCxn id="16" idx="3"/>
            <a:endCxn id="70" idx="3"/>
          </p:cNvCxnSpPr>
          <p:nvPr/>
        </p:nvCxnSpPr>
        <p:spPr>
          <a:xfrm rot="5400000">
            <a:off x="4531565" y="3082718"/>
            <a:ext cx="1795122" cy="2016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2019-04-14T05:57:08Z</dcterms:modified>
</cp:coreProperties>
</file>