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5890055" y="5596446"/>
            <a:ext cx="5504846" cy="92333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card collection (before ‘add f/Hello …’ was executed) will be restored to </a:t>
            </a:r>
            <a:r>
              <a:rPr lang="en-SG"/>
              <a:t>state cc1 and ch2 is returned.</a:t>
            </a:r>
            <a:endParaRPr lang="en-SG" dirty="0"/>
          </a:p>
        </p:txBody>
      </p:sp>
      <p:sp>
        <p:nvSpPr>
          <p:cNvPr id="24" name="Down Arrow 23"/>
          <p:cNvSpPr/>
          <p:nvPr/>
        </p:nvSpPr>
        <p:spPr>
          <a:xfrm>
            <a:off x="7512000" y="2116184"/>
            <a:ext cx="1335908" cy="155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undo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17960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F2CFA-FFF8-41BD-B884-8ACDF8C96486}"/>
              </a:ext>
            </a:extLst>
          </p:cNvPr>
          <p:cNvCxnSpPr>
            <a:cxnSpLocks/>
          </p:cNvCxnSpPr>
          <p:nvPr/>
        </p:nvCxnSpPr>
        <p:spPr>
          <a:xfrm flipV="1">
            <a:off x="537734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0941BE8-0A8C-B947-8A90-813A068476DF}"/>
              </a:ext>
            </a:extLst>
          </p:cNvPr>
          <p:cNvSpPr txBox="1"/>
          <p:nvPr/>
        </p:nvSpPr>
        <p:spPr>
          <a:xfrm>
            <a:off x="1875766" y="5914907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BE33B2E-461A-304C-BE87-34E26B1968FB}"/>
              </a:ext>
            </a:extLst>
          </p:cNvPr>
          <p:cNvSpPr/>
          <p:nvPr/>
        </p:nvSpPr>
        <p:spPr>
          <a:xfrm>
            <a:off x="387404" y="4630307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BB06AABA-2777-E44A-9A4C-C2BA4B98F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979045"/>
              </p:ext>
            </p:extLst>
          </p:nvPr>
        </p:nvGraphicFramePr>
        <p:xfrm>
          <a:off x="4551264" y="4718322"/>
          <a:ext cx="1926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cc2:CardCollection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4A26A99A-43B9-824A-931F-D6CB4009A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218802"/>
              </p:ext>
            </p:extLst>
          </p:nvPr>
        </p:nvGraphicFramePr>
        <p:xfrm>
          <a:off x="2512252" y="4700183"/>
          <a:ext cx="1926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cc1:CardCollection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037CCA92-9198-7A43-BF35-5AD564969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030701"/>
              </p:ext>
            </p:extLst>
          </p:nvPr>
        </p:nvGraphicFramePr>
        <p:xfrm>
          <a:off x="473240" y="4700183"/>
          <a:ext cx="1926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cc0:CardCollection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25C001A-6DAE-834A-91F8-35A5BB3FB962}"/>
              </a:ext>
            </a:extLst>
          </p:cNvPr>
          <p:cNvCxnSpPr>
            <a:cxnSpLocks/>
          </p:cNvCxnSpPr>
          <p:nvPr/>
        </p:nvCxnSpPr>
        <p:spPr>
          <a:xfrm flipV="1">
            <a:off x="3489776" y="5224225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8C0AE74-5646-1C44-92D1-C6ABF1AC4301}"/>
              </a:ext>
            </a:extLst>
          </p:cNvPr>
          <p:cNvSpPr/>
          <p:nvPr/>
        </p:nvSpPr>
        <p:spPr>
          <a:xfrm>
            <a:off x="387404" y="3811856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2EDD35D2-43E3-9349-951C-A91A0E6A4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33520"/>
              </p:ext>
            </p:extLst>
          </p:nvPr>
        </p:nvGraphicFramePr>
        <p:xfrm>
          <a:off x="2530836" y="3907975"/>
          <a:ext cx="190741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0741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ch1:String</a:t>
                      </a:r>
                      <a:endParaRPr lang="en-SG" sz="1600" u="sng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4A24F389-74F9-7647-8252-1F5465549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027949"/>
              </p:ext>
            </p:extLst>
          </p:nvPr>
        </p:nvGraphicFramePr>
        <p:xfrm>
          <a:off x="450797" y="3901502"/>
          <a:ext cx="1967027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6702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ch0:String</a:t>
                      </a:r>
                      <a:endParaRPr lang="en-SG" sz="1600" u="sng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B44E1234-C078-B843-AC6B-E54F0CCDA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32313"/>
              </p:ext>
            </p:extLst>
          </p:nvPr>
        </p:nvGraphicFramePr>
        <p:xfrm>
          <a:off x="4554439" y="3915767"/>
          <a:ext cx="190741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0741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ch2:String</a:t>
                      </a:r>
                      <a:endParaRPr lang="en-SG" sz="1600" u="sng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57" name="Rectangle 56">
            <a:extLst>
              <a:ext uri="{FF2B5EF4-FFF2-40B4-BE49-F238E27FC236}">
                <a16:creationId xmlns:a16="http://schemas.microsoft.com/office/drawing/2014/main" id="{884C1D96-0A15-1F45-9722-0476D3E39657}"/>
              </a:ext>
            </a:extLst>
          </p:cNvPr>
          <p:cNvSpPr/>
          <p:nvPr/>
        </p:nvSpPr>
        <p:spPr>
          <a:xfrm>
            <a:off x="358937" y="573761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10236D50-8837-0148-AD2D-D52EF196F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932739"/>
              </p:ext>
            </p:extLst>
          </p:nvPr>
        </p:nvGraphicFramePr>
        <p:xfrm>
          <a:off x="2502369" y="669880"/>
          <a:ext cx="190741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0741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ch1:String</a:t>
                      </a:r>
                      <a:endParaRPr lang="en-SG" sz="1600" u="sng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90B8ACF9-9167-9941-9CC4-464AE22DB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228808"/>
              </p:ext>
            </p:extLst>
          </p:nvPr>
        </p:nvGraphicFramePr>
        <p:xfrm>
          <a:off x="422330" y="663407"/>
          <a:ext cx="1967027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6702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ch0:String</a:t>
                      </a:r>
                      <a:endParaRPr lang="en-SG" sz="1600" u="sng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29E1D926-4D27-5548-9256-038628B88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845811"/>
              </p:ext>
            </p:extLst>
          </p:nvPr>
        </p:nvGraphicFramePr>
        <p:xfrm>
          <a:off x="4525972" y="677672"/>
          <a:ext cx="190741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0741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ch2:String</a:t>
                      </a:r>
                      <a:endParaRPr lang="en-SG" sz="1600" u="sng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61" name="Rectangle 60">
            <a:extLst>
              <a:ext uri="{FF2B5EF4-FFF2-40B4-BE49-F238E27FC236}">
                <a16:creationId xmlns:a16="http://schemas.microsoft.com/office/drawing/2014/main" id="{53365B5C-2466-0946-ACB0-4CC74A5C103C}"/>
              </a:ext>
            </a:extLst>
          </p:cNvPr>
          <p:cNvSpPr/>
          <p:nvPr/>
        </p:nvSpPr>
        <p:spPr>
          <a:xfrm>
            <a:off x="358937" y="1325107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A0A8F8FF-8613-4A4C-9768-2E5EAC1C4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145907"/>
              </p:ext>
            </p:extLst>
          </p:nvPr>
        </p:nvGraphicFramePr>
        <p:xfrm>
          <a:off x="4522797" y="1413122"/>
          <a:ext cx="1926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cc2:CardCollection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43A3A776-5AAF-144F-A7C5-4D893B23E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242493"/>
              </p:ext>
            </p:extLst>
          </p:nvPr>
        </p:nvGraphicFramePr>
        <p:xfrm>
          <a:off x="2483785" y="1394983"/>
          <a:ext cx="1926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cc1:CardCollection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9D07BC68-9F00-6C42-970B-C6125248E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410474"/>
              </p:ext>
            </p:extLst>
          </p:nvPr>
        </p:nvGraphicFramePr>
        <p:xfrm>
          <a:off x="444773" y="1394983"/>
          <a:ext cx="1926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cc0:CardCollection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71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Kwee Lung Sin</cp:lastModifiedBy>
  <cp:revision>40</cp:revision>
  <dcterms:created xsi:type="dcterms:W3CDTF">2017-07-27T00:35:51Z</dcterms:created>
  <dcterms:modified xsi:type="dcterms:W3CDTF">2019-04-14T15:36:33Z</dcterms:modified>
</cp:coreProperties>
</file>