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052850" y="606741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527538" y="536054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0E6FB7-9F4F-FA4B-8F00-EE639431BBF5}"/>
              </a:ext>
            </a:extLst>
          </p:cNvPr>
          <p:cNvSpPr txBox="1"/>
          <p:nvPr/>
        </p:nvSpPr>
        <p:spPr>
          <a:xfrm>
            <a:off x="108443" y="288830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9DD2D6-DA54-8442-A710-B9A72214D13C}"/>
              </a:ext>
            </a:extLst>
          </p:cNvPr>
          <p:cNvCxnSpPr>
            <a:cxnSpLocks/>
          </p:cNvCxnSpPr>
          <p:nvPr/>
        </p:nvCxnSpPr>
        <p:spPr>
          <a:xfrm flipV="1">
            <a:off x="1520816" y="2181436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B83F981-8CC7-5F46-80BF-2BCD1032DE51}"/>
              </a:ext>
            </a:extLst>
          </p:cNvPr>
          <p:cNvSpPr/>
          <p:nvPr/>
        </p:nvSpPr>
        <p:spPr>
          <a:xfrm>
            <a:off x="413657" y="3823198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AF9EE626-BF30-2D4C-B677-DF210751A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88261"/>
              </p:ext>
            </p:extLst>
          </p:nvPr>
        </p:nvGraphicFramePr>
        <p:xfrm>
          <a:off x="2557089" y="3919317"/>
          <a:ext cx="1926000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ch1:String</a:t>
                      </a:r>
                      <a:endParaRPr lang="en-SG" sz="1600" u="sn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07BA835E-C841-9344-8850-DAE6AC33B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74947"/>
              </p:ext>
            </p:extLst>
          </p:nvPr>
        </p:nvGraphicFramePr>
        <p:xfrm>
          <a:off x="518077" y="3912844"/>
          <a:ext cx="190741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074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ch0:String</a:t>
                      </a:r>
                      <a:endParaRPr lang="en-SG" sz="1600" u="sn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E80DB64B-DD63-764E-82A9-A979C4C49783}"/>
              </a:ext>
            </a:extLst>
          </p:cNvPr>
          <p:cNvSpPr/>
          <p:nvPr/>
        </p:nvSpPr>
        <p:spPr>
          <a:xfrm>
            <a:off x="413657" y="4606792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AFFD0C5-9EC2-B042-B5B4-FD47CBFBC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47024"/>
              </p:ext>
            </p:extLst>
          </p:nvPr>
        </p:nvGraphicFramePr>
        <p:xfrm>
          <a:off x="2538505" y="4676668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cc1:CardCollection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59767B3C-099E-6E4A-94DA-9A6D8D018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83629"/>
              </p:ext>
            </p:extLst>
          </p:nvPr>
        </p:nvGraphicFramePr>
        <p:xfrm>
          <a:off x="499493" y="4676668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cc0:CardCollection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141B1E86-AB3F-284A-AABF-9FFB035DF1C7}"/>
              </a:ext>
            </a:extLst>
          </p:cNvPr>
          <p:cNvSpPr/>
          <p:nvPr/>
        </p:nvSpPr>
        <p:spPr>
          <a:xfrm>
            <a:off x="413657" y="41032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9EA0049-8E8E-8B4D-BF68-88213523F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95704"/>
              </p:ext>
            </p:extLst>
          </p:nvPr>
        </p:nvGraphicFramePr>
        <p:xfrm>
          <a:off x="518077" y="499969"/>
          <a:ext cx="190741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074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ch0:String</a:t>
                      </a:r>
                      <a:endParaRPr lang="en-SG" sz="1600" u="sn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589C9DDB-20FC-D144-A023-1E7675B4A4D0}"/>
              </a:ext>
            </a:extLst>
          </p:cNvPr>
          <p:cNvSpPr/>
          <p:nvPr/>
        </p:nvSpPr>
        <p:spPr>
          <a:xfrm>
            <a:off x="405988" y="1218186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0D231ABD-02FF-9A4D-9A0D-D9820C0BA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59052"/>
              </p:ext>
            </p:extLst>
          </p:nvPr>
        </p:nvGraphicFramePr>
        <p:xfrm>
          <a:off x="491824" y="1288062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cc0:CardCollection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Kwee Lung Sin</cp:lastModifiedBy>
  <cp:revision>31</cp:revision>
  <dcterms:created xsi:type="dcterms:W3CDTF">2017-07-27T00:35:51Z</dcterms:created>
  <dcterms:modified xsi:type="dcterms:W3CDTF">2019-04-14T16:29:17Z</dcterms:modified>
</cp:coreProperties>
</file>