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5561766"/>
            <a:ext cx="2346425" cy="92333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cc2 and command history ch2 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64563"/>
              </p:ext>
            </p:extLst>
          </p:nvPr>
        </p:nvGraphicFramePr>
        <p:xfrm>
          <a:off x="473240" y="1476102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cc0:CardCollection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26305"/>
              </p:ext>
            </p:extLst>
          </p:nvPr>
        </p:nvGraphicFramePr>
        <p:xfrm>
          <a:off x="2440458" y="1476102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cc1:CardCollection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31701"/>
              </p:ext>
            </p:extLst>
          </p:nvPr>
        </p:nvGraphicFramePr>
        <p:xfrm>
          <a:off x="4409785" y="1476102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cc2:CardCollection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07E26F-9DEF-2A4E-9A56-5450AC350C32}"/>
              </a:ext>
            </a:extLst>
          </p:cNvPr>
          <p:cNvSpPr txBox="1"/>
          <p:nvPr/>
        </p:nvSpPr>
        <p:spPr>
          <a:xfrm>
            <a:off x="3882984" y="595951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9AD681-AC2A-C748-B1FC-80D767181FF4}"/>
              </a:ext>
            </a:extLst>
          </p:cNvPr>
          <p:cNvSpPr/>
          <p:nvPr/>
        </p:nvSpPr>
        <p:spPr>
          <a:xfrm>
            <a:off x="387404" y="4630307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051F2D06-FBC9-1245-8E56-5B20A8DDA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001526"/>
              </p:ext>
            </p:extLst>
          </p:nvPr>
        </p:nvGraphicFramePr>
        <p:xfrm>
          <a:off x="4551264" y="4718322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cc3:CardCollection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15D9A1B3-5DF5-CB4F-B6D0-D8F2EB240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23158"/>
              </p:ext>
            </p:extLst>
          </p:nvPr>
        </p:nvGraphicFramePr>
        <p:xfrm>
          <a:off x="2512252" y="4700183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cc1:CardCollection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5321FC08-6E78-A541-AC74-78E35C224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89292"/>
              </p:ext>
            </p:extLst>
          </p:nvPr>
        </p:nvGraphicFramePr>
        <p:xfrm>
          <a:off x="473240" y="4700183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cc0:CardCollection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AD7A60-41B8-E54F-B5CB-E7DF6C742B55}"/>
              </a:ext>
            </a:extLst>
          </p:cNvPr>
          <p:cNvCxnSpPr>
            <a:cxnSpLocks/>
          </p:cNvCxnSpPr>
          <p:nvPr/>
        </p:nvCxnSpPr>
        <p:spPr>
          <a:xfrm flipV="1">
            <a:off x="5496994" y="5268829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4E682860-1577-7246-8D50-9F1B2183D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76792"/>
              </p:ext>
            </p:extLst>
          </p:nvPr>
        </p:nvGraphicFramePr>
        <p:xfrm>
          <a:off x="2530836" y="3907975"/>
          <a:ext cx="190741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0741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ch1:String</a:t>
                      </a:r>
                      <a:endParaRPr lang="en-SG" sz="1600" u="sng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7CBECC52-DF46-9142-8427-7B88FAAAB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83813"/>
              </p:ext>
            </p:extLst>
          </p:nvPr>
        </p:nvGraphicFramePr>
        <p:xfrm>
          <a:off x="452726" y="3915766"/>
          <a:ext cx="1967027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02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ch0:String</a:t>
                      </a:r>
                      <a:endParaRPr lang="en-SG" sz="1600" u="sng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CF8670B5-6A56-F74D-9CFC-1252185A2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52848"/>
              </p:ext>
            </p:extLst>
          </p:nvPr>
        </p:nvGraphicFramePr>
        <p:xfrm>
          <a:off x="4554439" y="3915767"/>
          <a:ext cx="190741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0741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ch3:String</a:t>
                      </a:r>
                      <a:endParaRPr lang="en-SG" sz="1600" u="sng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717D4AAD-FD4B-7941-9136-F07CE860721E}"/>
              </a:ext>
            </a:extLst>
          </p:cNvPr>
          <p:cNvSpPr/>
          <p:nvPr/>
        </p:nvSpPr>
        <p:spPr>
          <a:xfrm>
            <a:off x="358937" y="573761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7557C2D6-F5CF-E840-AF27-B8A949D4F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37705"/>
              </p:ext>
            </p:extLst>
          </p:nvPr>
        </p:nvGraphicFramePr>
        <p:xfrm>
          <a:off x="2502369" y="669880"/>
          <a:ext cx="190741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0741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ch1:String</a:t>
                      </a:r>
                      <a:endParaRPr lang="en-SG" sz="1600" u="sng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C9C73313-7285-B041-90F0-29736A0F4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60904"/>
              </p:ext>
            </p:extLst>
          </p:nvPr>
        </p:nvGraphicFramePr>
        <p:xfrm>
          <a:off x="422330" y="663407"/>
          <a:ext cx="1967027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02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ch0:String</a:t>
                      </a:r>
                      <a:endParaRPr lang="en-SG" sz="1600" u="sng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E86DC413-B389-6F4E-8AB6-E1D91134B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440857"/>
              </p:ext>
            </p:extLst>
          </p:nvPr>
        </p:nvGraphicFramePr>
        <p:xfrm>
          <a:off x="4525972" y="677672"/>
          <a:ext cx="190741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0741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ch2:String</a:t>
                      </a:r>
                      <a:endParaRPr lang="en-SG" sz="1600" u="sng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Kwee Lung Sin</cp:lastModifiedBy>
  <cp:revision>40</cp:revision>
  <dcterms:created xsi:type="dcterms:W3CDTF">2017-07-27T00:35:51Z</dcterms:created>
  <dcterms:modified xsi:type="dcterms:W3CDTF">2019-04-14T16:29:10Z</dcterms:modified>
</cp:coreProperties>
</file>