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howGuides="1">
      <p:cViewPr varScale="1">
        <p:scale>
          <a:sx n="108" d="100"/>
          <a:sy n="108" d="100"/>
        </p:scale>
        <p:origin x="17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8466" y="161737"/>
            <a:ext cx="3735231" cy="434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23022"/>
            <a:ext cx="136340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CardCollectionParser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7" y="2748247"/>
            <a:ext cx="128140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050" dirty="0" err="1">
                <a:solidFill>
                  <a:srgbClr val="7030A0"/>
                </a:solidFill>
              </a:rPr>
              <a:t>CardCollection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503773" y="2568606"/>
            <a:ext cx="209742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VersionedCardCollection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u:Undo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624298" y="3267337"/>
            <a:ext cx="14341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 err="1">
                <a:solidFill>
                  <a:srgbClr val="7030A0"/>
                </a:solidFill>
              </a:rPr>
              <a:t>CardCollection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83C685B-7D09-AD49-9A4E-8B19617CA142}"/>
              </a:ext>
            </a:extLst>
          </p:cNvPr>
          <p:cNvSpPr txBox="1"/>
          <p:nvPr/>
        </p:nvSpPr>
        <p:spPr>
          <a:xfrm>
            <a:off x="7315200" y="3339763"/>
            <a:ext cx="9999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undidCommand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BB4A3B-352F-4840-B584-848159659071}"/>
              </a:ext>
            </a:extLst>
          </p:cNvPr>
          <p:cNvSpPr txBox="1"/>
          <p:nvPr/>
        </p:nvSpPr>
        <p:spPr>
          <a:xfrm>
            <a:off x="5817012" y="3489069"/>
            <a:ext cx="9999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undidCommand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Kwee Lung Sin</cp:lastModifiedBy>
  <cp:revision>118</cp:revision>
  <dcterms:created xsi:type="dcterms:W3CDTF">2016-07-22T14:33:02Z</dcterms:created>
  <dcterms:modified xsi:type="dcterms:W3CDTF">2019-04-14T16:29:14Z</dcterms:modified>
</cp:coreProperties>
</file>