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412D1C-246A-B148-A1E3-7ECE95F7FA75}"/>
              </a:ext>
            </a:extLst>
          </p:cNvPr>
          <p:cNvSpPr txBox="1"/>
          <p:nvPr/>
        </p:nvSpPr>
        <p:spPr>
          <a:xfrm>
            <a:off x="108443" y="427106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C97BEA-F302-014F-866E-868E33165E45}"/>
              </a:ext>
            </a:extLst>
          </p:cNvPr>
          <p:cNvCxnSpPr>
            <a:cxnSpLocks/>
          </p:cNvCxnSpPr>
          <p:nvPr/>
        </p:nvCxnSpPr>
        <p:spPr>
          <a:xfrm flipV="1">
            <a:off x="1520816" y="35641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768E1-114C-E245-A0FF-5D24BBB89B79}"/>
              </a:ext>
            </a:extLst>
          </p:cNvPr>
          <p:cNvSpPr/>
          <p:nvPr/>
        </p:nvSpPr>
        <p:spPr>
          <a:xfrm>
            <a:off x="413657" y="203840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D2C98E-C11D-4D42-BC91-13D7F8407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72412"/>
              </p:ext>
            </p:extLst>
          </p:nvPr>
        </p:nvGraphicFramePr>
        <p:xfrm>
          <a:off x="518077" y="2128048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ch0:String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EAB4D71-A337-0D40-AA79-BD7D814FAF97}"/>
              </a:ext>
            </a:extLst>
          </p:cNvPr>
          <p:cNvSpPr/>
          <p:nvPr/>
        </p:nvSpPr>
        <p:spPr>
          <a:xfrm>
            <a:off x="405988" y="2846265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CB4795-E19E-A641-9359-8D01E5065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86750"/>
              </p:ext>
            </p:extLst>
          </p:nvPr>
        </p:nvGraphicFramePr>
        <p:xfrm>
          <a:off x="491824" y="2916141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Kwee Lung Sin</cp:lastModifiedBy>
  <cp:revision>9</cp:revision>
  <dcterms:created xsi:type="dcterms:W3CDTF">2018-06-30T16:04:01Z</dcterms:created>
  <dcterms:modified xsi:type="dcterms:W3CDTF">2019-04-14T16:29:15Z</dcterms:modified>
</cp:coreProperties>
</file>