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95" autoAdjust="0"/>
    <p:restoredTop sz="94340" autoAdjust="0"/>
  </p:normalViewPr>
  <p:slideViewPr>
    <p:cSldViewPr showGuides="1">
      <p:cViewPr varScale="1">
        <p:scale>
          <a:sx n="107" d="100"/>
          <a:sy n="10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889070" y="196521"/>
            <a:ext cx="3251087" cy="795070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81006" y="196522"/>
            <a:ext cx="9232473" cy="79507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3634" y="57745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14179" y="941123"/>
            <a:ext cx="0" cy="72061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42170" y="1291817"/>
            <a:ext cx="185503" cy="65642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40408" y="45652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153807" y="941122"/>
            <a:ext cx="0" cy="20677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88910" y="1390427"/>
            <a:ext cx="119283" cy="143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675161" y="2258366"/>
            <a:ext cx="20103" cy="5444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98961" y="225836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477679" y="129550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66800" y="1024105"/>
            <a:ext cx="16329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…”)</a:t>
            </a:r>
          </a:p>
        </p:txBody>
      </p:sp>
      <p:cxnSp>
        <p:nvCxnSpPr>
          <p:cNvPr id="28" name="Straight Arrow Connector 27"/>
          <p:cNvCxnSpPr>
            <a:cxnSpLocks/>
            <a:endCxn id="53" idx="1"/>
          </p:cNvCxnSpPr>
          <p:nvPr/>
        </p:nvCxnSpPr>
        <p:spPr>
          <a:xfrm flipV="1">
            <a:off x="3218705" y="1508448"/>
            <a:ext cx="8284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46642" y="3124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51" idx="2"/>
          </p:cNvCxnSpPr>
          <p:nvPr/>
        </p:nvCxnSpPr>
        <p:spPr>
          <a:xfrm flipV="1">
            <a:off x="3202451" y="1907048"/>
            <a:ext cx="1703483" cy="6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794572" y="2819400"/>
            <a:ext cx="2353980" cy="4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515780" y="7848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99566" y="3371498"/>
            <a:ext cx="176585" cy="395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7236322" y="3388430"/>
            <a:ext cx="12980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addPerson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1246" y="1139655"/>
            <a:ext cx="20938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75975" y="70982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1510" y="7603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857818" y="3066541"/>
            <a:ext cx="2181777" cy="47767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versionedAddressBook:VersionedAddressBook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874870" y="382302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1536395" y="2554170"/>
            <a:ext cx="11052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8534400" y="2681397"/>
            <a:ext cx="1587739" cy="26819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19261" y="2967180"/>
            <a:ext cx="8994" cy="51800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248190" y="3598291"/>
            <a:ext cx="129934" cy="13229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758835" y="3598291"/>
            <a:ext cx="2489355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09056" y="19050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811466" y="3369586"/>
            <a:ext cx="5817929" cy="142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811466" y="1397424"/>
            <a:ext cx="22590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95219" y="7343591"/>
            <a:ext cx="5885009" cy="21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48705" y="3511539"/>
            <a:ext cx="51844" cy="46418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514864" y="3615528"/>
            <a:ext cx="107693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addPerson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404653" y="382302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404653" y="420509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05330" y="4921274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1408D-F53D-41A3-9E35-7185D8700AF1}"/>
              </a:ext>
            </a:extLst>
          </p:cNvPr>
          <p:cNvSpPr/>
          <p:nvPr/>
        </p:nvSpPr>
        <p:spPr>
          <a:xfrm>
            <a:off x="4829734" y="163104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597D2E34-0AB7-40D3-A2FA-A54D85883F22}"/>
              </a:ext>
            </a:extLst>
          </p:cNvPr>
          <p:cNvSpPr/>
          <p:nvPr/>
        </p:nvSpPr>
        <p:spPr>
          <a:xfrm>
            <a:off x="4047110" y="1277679"/>
            <a:ext cx="17176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983DD-8393-4FA8-9E73-AC4AF953B2DC}"/>
              </a:ext>
            </a:extLst>
          </p:cNvPr>
          <p:cNvCxnSpPr>
            <a:cxnSpLocks/>
          </p:cNvCxnSpPr>
          <p:nvPr/>
        </p:nvCxnSpPr>
        <p:spPr>
          <a:xfrm>
            <a:off x="4905934" y="1755311"/>
            <a:ext cx="0" cy="12535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1F0400-8F38-4ECC-A960-545990C0F18E}"/>
              </a:ext>
            </a:extLst>
          </p:cNvPr>
          <p:cNvSpPr/>
          <p:nvPr/>
        </p:nvSpPr>
        <p:spPr>
          <a:xfrm>
            <a:off x="4825272" y="2037849"/>
            <a:ext cx="150585" cy="684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BDDBA8-8E44-488E-BEC5-BCA6F9ED932A}"/>
              </a:ext>
            </a:extLst>
          </p:cNvPr>
          <p:cNvCxnSpPr>
            <a:cxnSpLocks/>
          </p:cNvCxnSpPr>
          <p:nvPr/>
        </p:nvCxnSpPr>
        <p:spPr>
          <a:xfrm flipV="1">
            <a:off x="3213448" y="2058886"/>
            <a:ext cx="1606759" cy="97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78BA22-48A2-45D0-9C5D-809A8721095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202451" y="2721556"/>
            <a:ext cx="1698114" cy="4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2B76FD-F912-4E94-8258-CBFBFAAF159A}"/>
              </a:ext>
            </a:extLst>
          </p:cNvPr>
          <p:cNvSpPr txBox="1"/>
          <p:nvPr/>
        </p:nvSpPr>
        <p:spPr>
          <a:xfrm>
            <a:off x="3448445" y="2069684"/>
            <a:ext cx="84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parse(“…”)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1F52E7-C044-4370-973D-24A769DC680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75857" y="2135769"/>
            <a:ext cx="11331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90075E-4336-4288-ACFF-D504BDF1F79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996325" y="2534369"/>
            <a:ext cx="1678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948E89E-27F9-4935-B37F-B133DB4CDB5C}"/>
              </a:ext>
            </a:extLst>
          </p:cNvPr>
          <p:cNvGrpSpPr/>
          <p:nvPr/>
        </p:nvGrpSpPr>
        <p:grpSpPr>
          <a:xfrm>
            <a:off x="4857844" y="2941970"/>
            <a:ext cx="120311" cy="129018"/>
            <a:chOff x="6925372" y="3339644"/>
            <a:chExt cx="120311" cy="1290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C5534C-72CA-4234-8F7D-D5040BDE8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959" y="3339644"/>
              <a:ext cx="89008" cy="124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4098E4-57B8-4441-894B-26BC083E98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5372" y="3347264"/>
              <a:ext cx="120311" cy="121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7BB51C5-38E6-4C10-92EE-56BA4A8C11C5}"/>
              </a:ext>
            </a:extLst>
          </p:cNvPr>
          <p:cNvGrpSpPr/>
          <p:nvPr/>
        </p:nvGrpSpPr>
        <p:grpSpPr>
          <a:xfrm>
            <a:off x="6629395" y="7578787"/>
            <a:ext cx="120311" cy="129018"/>
            <a:chOff x="6925372" y="3339644"/>
            <a:chExt cx="120311" cy="12901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CB7328-34D5-4167-B09F-68F84C561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959" y="3339644"/>
              <a:ext cx="89008" cy="124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A319F5-17E4-4027-88A4-18B46CFCE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5372" y="3347264"/>
              <a:ext cx="120311" cy="121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D46FD-89E6-44F5-ACBA-67ABE8E821DC}"/>
              </a:ext>
            </a:extLst>
          </p:cNvPr>
          <p:cNvSpPr/>
          <p:nvPr/>
        </p:nvSpPr>
        <p:spPr>
          <a:xfrm>
            <a:off x="7827975" y="683036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2001A431-61C8-49C9-AD24-E08AF2C9497A}"/>
              </a:ext>
            </a:extLst>
          </p:cNvPr>
          <p:cNvSpPr/>
          <p:nvPr/>
        </p:nvSpPr>
        <p:spPr>
          <a:xfrm>
            <a:off x="7045351" y="6477000"/>
            <a:ext cx="17176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BBC9B5-D4BA-418D-B44C-20B3C89BCDB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6776151" y="7098205"/>
            <a:ext cx="1128024" cy="81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FA5D892-FC7D-4A2B-8B73-D29CD845BC49}"/>
              </a:ext>
            </a:extLst>
          </p:cNvPr>
          <p:cNvSpPr/>
          <p:nvPr/>
        </p:nvSpPr>
        <p:spPr>
          <a:xfrm>
            <a:off x="9266708" y="516403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1F8A51-C67E-4F0F-A141-5086A587C3EE}"/>
              </a:ext>
            </a:extLst>
          </p:cNvPr>
          <p:cNvSpPr/>
          <p:nvPr/>
        </p:nvSpPr>
        <p:spPr>
          <a:xfrm>
            <a:off x="10884833" y="5247216"/>
            <a:ext cx="127791" cy="2400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DC7FF9-D803-4285-A9CA-FB3E2BC81802}"/>
              </a:ext>
            </a:extLst>
          </p:cNvPr>
          <p:cNvSpPr txBox="1"/>
          <p:nvPr/>
        </p:nvSpPr>
        <p:spPr>
          <a:xfrm>
            <a:off x="6995779" y="4996934"/>
            <a:ext cx="181546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commitAddressBook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85338B-2C77-4475-8266-ABC9FB4E7735}"/>
              </a:ext>
            </a:extLst>
          </p:cNvPr>
          <p:cNvCxnSpPr>
            <a:cxnSpLocks/>
          </p:cNvCxnSpPr>
          <p:nvPr/>
        </p:nvCxnSpPr>
        <p:spPr>
          <a:xfrm>
            <a:off x="6776151" y="5181600"/>
            <a:ext cx="252024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81299B-C82B-4CA2-8BF1-4B25681A5608}"/>
              </a:ext>
            </a:extLst>
          </p:cNvPr>
          <p:cNvCxnSpPr>
            <a:cxnSpLocks/>
          </p:cNvCxnSpPr>
          <p:nvPr/>
        </p:nvCxnSpPr>
        <p:spPr>
          <a:xfrm>
            <a:off x="6768791" y="5562600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FA1948-A028-4BFA-BB9D-3B23C88D0489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776151" y="6707769"/>
            <a:ext cx="269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FD24EAB-03B1-422A-BB98-3D8C6705240E}"/>
              </a:ext>
            </a:extLst>
          </p:cNvPr>
          <p:cNvCxnSpPr>
            <a:cxnSpLocks/>
          </p:cNvCxnSpPr>
          <p:nvPr/>
        </p:nvCxnSpPr>
        <p:spPr>
          <a:xfrm>
            <a:off x="9372595" y="5255092"/>
            <a:ext cx="1500928" cy="456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D2C2F43-3D2A-4613-8090-8CC27E030F08}"/>
              </a:ext>
            </a:extLst>
          </p:cNvPr>
          <p:cNvCxnSpPr>
            <a:cxnSpLocks/>
          </p:cNvCxnSpPr>
          <p:nvPr/>
        </p:nvCxnSpPr>
        <p:spPr>
          <a:xfrm flipV="1">
            <a:off x="9400591" y="5471986"/>
            <a:ext cx="1472932" cy="549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1DC0F45-2019-475E-969B-29E04A69AA66}"/>
              </a:ext>
            </a:extLst>
          </p:cNvPr>
          <p:cNvSpPr txBox="1"/>
          <p:nvPr/>
        </p:nvSpPr>
        <p:spPr>
          <a:xfrm>
            <a:off x="9745728" y="5006446"/>
            <a:ext cx="73581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commit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Longbin</cp:lastModifiedBy>
  <cp:revision>124</cp:revision>
  <dcterms:created xsi:type="dcterms:W3CDTF">2016-07-22T14:33:02Z</dcterms:created>
  <dcterms:modified xsi:type="dcterms:W3CDTF">2019-04-15T15:00:01Z</dcterms:modified>
</cp:coreProperties>
</file>