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8295" autoAdjust="0"/>
    <p:restoredTop sz="94340" autoAdjust="0"/>
  </p:normalViewPr>
  <p:slideViewPr>
    <p:cSldViewPr showGuides="1">
      <p:cViewPr>
        <p:scale>
          <a:sx n="66" d="100"/>
          <a:sy n="66" d="100"/>
        </p:scale>
        <p:origin x="1906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65"/>
          <p:cNvSpPr/>
          <p:nvPr/>
        </p:nvSpPr>
        <p:spPr>
          <a:xfrm>
            <a:off x="8889070" y="196521"/>
            <a:ext cx="4889291" cy="7950707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81" name="Rectangle 65"/>
          <p:cNvSpPr/>
          <p:nvPr/>
        </p:nvSpPr>
        <p:spPr>
          <a:xfrm>
            <a:off x="-381006" y="196522"/>
            <a:ext cx="9232473" cy="7950707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-13634" y="577451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714179" y="941123"/>
            <a:ext cx="0" cy="7206105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642170" y="1291817"/>
            <a:ext cx="185503" cy="656428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2540408" y="456527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:Address</a:t>
            </a: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BookParser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3153807" y="941122"/>
            <a:ext cx="0" cy="2067727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088910" y="1390427"/>
            <a:ext cx="119283" cy="143367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0" name="Straight Connector 19"/>
          <p:cNvCxnSpPr>
            <a:cxnSpLocks/>
            <a:stCxn id="21" idx="0"/>
          </p:cNvCxnSpPr>
          <p:nvPr/>
        </p:nvCxnSpPr>
        <p:spPr>
          <a:xfrm>
            <a:off x="6675161" y="2258366"/>
            <a:ext cx="20103" cy="5444991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6598961" y="2258366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-477679" y="1295504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-1066800" y="1024105"/>
            <a:ext cx="163296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execute(“archive 1”)</a:t>
            </a:r>
          </a:p>
        </p:txBody>
      </p:sp>
      <p:cxnSp>
        <p:nvCxnSpPr>
          <p:cNvPr id="28" name="Straight Arrow Connector 27"/>
          <p:cNvCxnSpPr>
            <a:cxnSpLocks/>
            <a:endCxn id="53" idx="1"/>
          </p:cNvCxnSpPr>
          <p:nvPr/>
        </p:nvCxnSpPr>
        <p:spPr>
          <a:xfrm flipV="1">
            <a:off x="3218705" y="1508448"/>
            <a:ext cx="828405" cy="2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346642" y="3124200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>
            <a:cxnSpLocks/>
            <a:endCxn id="51" idx="2"/>
          </p:cNvCxnSpPr>
          <p:nvPr/>
        </p:nvCxnSpPr>
        <p:spPr>
          <a:xfrm flipV="1">
            <a:off x="3202451" y="1907048"/>
            <a:ext cx="1703483" cy="6524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  <a:endCxn id="18" idx="2"/>
          </p:cNvCxnSpPr>
          <p:nvPr/>
        </p:nvCxnSpPr>
        <p:spPr>
          <a:xfrm>
            <a:off x="794572" y="2819400"/>
            <a:ext cx="2353980" cy="4704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-515780" y="78486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6599566" y="3371498"/>
            <a:ext cx="176585" cy="395040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79" name="TextBox 78"/>
          <p:cNvSpPr txBox="1"/>
          <p:nvPr/>
        </p:nvSpPr>
        <p:spPr>
          <a:xfrm>
            <a:off x="7236322" y="3388430"/>
            <a:ext cx="129807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>
                <a:solidFill>
                  <a:schemeClr val="accent4">
                    <a:lumMod val="75000"/>
                  </a:schemeClr>
                </a:solidFill>
              </a:rPr>
              <a:t>archivePerson</a:t>
            </a:r>
            <a:r>
              <a:rPr lang="en-US" dirty="0">
                <a:solidFill>
                  <a:srgbClr val="7030A0"/>
                </a:solidFill>
              </a:rPr>
              <a:t>(p)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891246" y="1139655"/>
            <a:ext cx="209388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parseCommand</a:t>
            </a:r>
            <a:r>
              <a:rPr lang="en-US" dirty="0"/>
              <a:t>(“archive 1”)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2375975" y="7098205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-251510" y="7603501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9857818" y="3066541"/>
            <a:ext cx="2181777" cy="477678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versionedArchiveBook:VersionedAddressBook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10874870" y="3823024"/>
            <a:ext cx="129933" cy="39856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93" name="TextBox 92"/>
          <p:cNvSpPr txBox="1"/>
          <p:nvPr/>
        </p:nvSpPr>
        <p:spPr>
          <a:xfrm>
            <a:off x="1828013" y="2591593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u</a:t>
            </a:r>
          </a:p>
        </p:txBody>
      </p:sp>
      <p:sp>
        <p:nvSpPr>
          <p:cNvPr id="40" name="Rectangle 62"/>
          <p:cNvSpPr/>
          <p:nvPr/>
        </p:nvSpPr>
        <p:spPr>
          <a:xfrm>
            <a:off x="8534400" y="2681397"/>
            <a:ext cx="1587739" cy="268191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 </a:t>
            </a:r>
            <a:r>
              <a:rPr lang="en-US" sz="1600" dirty="0" err="1">
                <a:solidFill>
                  <a:schemeClr val="bg1"/>
                </a:solidFill>
              </a:rPr>
              <a:t>ModelManager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>
            <a:cxnSpLocks/>
          </p:cNvCxnSpPr>
          <p:nvPr/>
        </p:nvCxnSpPr>
        <p:spPr>
          <a:xfrm flipH="1">
            <a:off x="9319261" y="2967180"/>
            <a:ext cx="8994" cy="5180053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9248190" y="3598291"/>
            <a:ext cx="129934" cy="1322983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0" name="Straight Arrow Connector 49"/>
          <p:cNvCxnSpPr>
            <a:cxnSpLocks/>
          </p:cNvCxnSpPr>
          <p:nvPr/>
        </p:nvCxnSpPr>
        <p:spPr>
          <a:xfrm flipV="1">
            <a:off x="6758835" y="3598291"/>
            <a:ext cx="2489355" cy="17237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62"/>
          <p:cNvSpPr/>
          <p:nvPr/>
        </p:nvSpPr>
        <p:spPr>
          <a:xfrm>
            <a:off x="6109056" y="1905000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a:Archive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811466" y="3369586"/>
            <a:ext cx="5817929" cy="14285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811466" y="1397424"/>
            <a:ext cx="2259089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795219" y="7343591"/>
            <a:ext cx="5885009" cy="2192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4E1C8CA-49DF-45D8-80A5-D5C8282EE927}"/>
              </a:ext>
            </a:extLst>
          </p:cNvPr>
          <p:cNvCxnSpPr>
            <a:cxnSpLocks/>
          </p:cNvCxnSpPr>
          <p:nvPr/>
        </p:nvCxnSpPr>
        <p:spPr>
          <a:xfrm>
            <a:off x="10948705" y="3511539"/>
            <a:ext cx="51844" cy="4641861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TextBox 40"/>
          <p:cNvSpPr txBox="1"/>
          <p:nvPr/>
        </p:nvSpPr>
        <p:spPr>
          <a:xfrm>
            <a:off x="9514864" y="3615528"/>
            <a:ext cx="1076936" cy="2154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>
                <a:solidFill>
                  <a:srgbClr val="7030A0"/>
                </a:solidFill>
              </a:rPr>
              <a:t>addPerson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(p)</a:t>
            </a:r>
          </a:p>
        </p:txBody>
      </p:sp>
      <p:cxnSp>
        <p:nvCxnSpPr>
          <p:cNvPr id="52" name="Straight Arrow Connector 51"/>
          <p:cNvCxnSpPr>
            <a:cxnSpLocks/>
          </p:cNvCxnSpPr>
          <p:nvPr/>
        </p:nvCxnSpPr>
        <p:spPr>
          <a:xfrm>
            <a:off x="9404653" y="3823023"/>
            <a:ext cx="1470216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 flipV="1">
            <a:off x="9404653" y="4205099"/>
            <a:ext cx="1470216" cy="6325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  <a:endCxn id="49" idx="2"/>
          </p:cNvCxnSpPr>
          <p:nvPr/>
        </p:nvCxnSpPr>
        <p:spPr>
          <a:xfrm>
            <a:off x="6805330" y="4921274"/>
            <a:ext cx="2507827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19E1408D-F53D-41A3-9E35-7185D8700AF1}"/>
              </a:ext>
            </a:extLst>
          </p:cNvPr>
          <p:cNvSpPr/>
          <p:nvPr/>
        </p:nvSpPr>
        <p:spPr>
          <a:xfrm>
            <a:off x="4829734" y="1631045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53" name="Rectangle 62">
            <a:extLst>
              <a:ext uri="{FF2B5EF4-FFF2-40B4-BE49-F238E27FC236}">
                <a16:creationId xmlns:a16="http://schemas.microsoft.com/office/drawing/2014/main" id="{597D2E34-0AB7-40D3-A2FA-A54D85883F22}"/>
              </a:ext>
            </a:extLst>
          </p:cNvPr>
          <p:cNvSpPr/>
          <p:nvPr/>
        </p:nvSpPr>
        <p:spPr>
          <a:xfrm>
            <a:off x="4047110" y="1277679"/>
            <a:ext cx="1717649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ArchiveCommand</a:t>
            </a:r>
            <a:endParaRPr lang="en-US" sz="1600" dirty="0">
              <a:solidFill>
                <a:schemeClr val="bg1"/>
              </a:solidFill>
            </a:endParaRP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FC983DD-8393-4FA8-9E73-AC4AF953B2DC}"/>
              </a:ext>
            </a:extLst>
          </p:cNvPr>
          <p:cNvCxnSpPr>
            <a:cxnSpLocks/>
          </p:cNvCxnSpPr>
          <p:nvPr/>
        </p:nvCxnSpPr>
        <p:spPr>
          <a:xfrm>
            <a:off x="4905934" y="1755311"/>
            <a:ext cx="0" cy="1253538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221F0400-8F38-4ECC-A960-545990C0F18E}"/>
              </a:ext>
            </a:extLst>
          </p:cNvPr>
          <p:cNvSpPr/>
          <p:nvPr/>
        </p:nvSpPr>
        <p:spPr>
          <a:xfrm>
            <a:off x="4825272" y="2037849"/>
            <a:ext cx="150585" cy="68420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EBBDDBA8-8E44-488E-BEC5-BCA6F9ED932A}"/>
              </a:ext>
            </a:extLst>
          </p:cNvPr>
          <p:cNvCxnSpPr>
            <a:cxnSpLocks/>
          </p:cNvCxnSpPr>
          <p:nvPr/>
        </p:nvCxnSpPr>
        <p:spPr>
          <a:xfrm flipV="1">
            <a:off x="3213448" y="2058886"/>
            <a:ext cx="1606759" cy="9758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0378BA22-48A2-45D0-9C5D-809A87210958}"/>
              </a:ext>
            </a:extLst>
          </p:cNvPr>
          <p:cNvCxnSpPr>
            <a:cxnSpLocks/>
            <a:endCxn id="59" idx="2"/>
          </p:cNvCxnSpPr>
          <p:nvPr/>
        </p:nvCxnSpPr>
        <p:spPr>
          <a:xfrm>
            <a:off x="3202451" y="2721556"/>
            <a:ext cx="1698114" cy="498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222B76FD-F912-4E94-8258-CBFBFAAF159A}"/>
              </a:ext>
            </a:extLst>
          </p:cNvPr>
          <p:cNvSpPr txBox="1"/>
          <p:nvPr/>
        </p:nvSpPr>
        <p:spPr>
          <a:xfrm>
            <a:off x="3448445" y="2069684"/>
            <a:ext cx="84776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parse(“1”)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AE1F52E7-C044-4370-973D-24A769DC6802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4975857" y="2135769"/>
            <a:ext cx="1133199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6D90075E-4336-4288-ACFF-D504BDF1F791}"/>
              </a:ext>
            </a:extLst>
          </p:cNvPr>
          <p:cNvCxnSpPr>
            <a:cxnSpLocks/>
            <a:endCxn id="21" idx="2"/>
          </p:cNvCxnSpPr>
          <p:nvPr/>
        </p:nvCxnSpPr>
        <p:spPr>
          <a:xfrm>
            <a:off x="4996325" y="2534369"/>
            <a:ext cx="1678836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Group 74">
            <a:extLst>
              <a:ext uri="{FF2B5EF4-FFF2-40B4-BE49-F238E27FC236}">
                <a16:creationId xmlns:a16="http://schemas.microsoft.com/office/drawing/2014/main" id="{9948E89E-27F9-4935-B37F-B133DB4CDB5C}"/>
              </a:ext>
            </a:extLst>
          </p:cNvPr>
          <p:cNvGrpSpPr/>
          <p:nvPr/>
        </p:nvGrpSpPr>
        <p:grpSpPr>
          <a:xfrm>
            <a:off x="4857844" y="2941970"/>
            <a:ext cx="120311" cy="129018"/>
            <a:chOff x="6925372" y="3339644"/>
            <a:chExt cx="120311" cy="129018"/>
          </a:xfrm>
        </p:grpSpPr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06C5534C-72CA-4234-8F7D-D5040BDE8C8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41959" y="3339644"/>
              <a:ext cx="89008" cy="12457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B24098E4-57B8-4441-894B-26BC083E98F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925372" y="3347264"/>
              <a:ext cx="120311" cy="12139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97BB51C5-38E6-4C10-92EE-56BA4A8C11C5}"/>
              </a:ext>
            </a:extLst>
          </p:cNvPr>
          <p:cNvGrpSpPr/>
          <p:nvPr/>
        </p:nvGrpSpPr>
        <p:grpSpPr>
          <a:xfrm>
            <a:off x="6629395" y="7578787"/>
            <a:ext cx="120311" cy="129018"/>
            <a:chOff x="6925372" y="3339644"/>
            <a:chExt cx="120311" cy="129018"/>
          </a:xfrm>
        </p:grpSpPr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57CB7328-34D5-4167-B09F-68F84C5610B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41959" y="3339644"/>
              <a:ext cx="89008" cy="12457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8CA319F5-17E4-4027-88A4-18B46CFCEC6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925372" y="3347264"/>
              <a:ext cx="120311" cy="12139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2" name="Rectangle 71">
            <a:extLst>
              <a:ext uri="{FF2B5EF4-FFF2-40B4-BE49-F238E27FC236}">
                <a16:creationId xmlns:a16="http://schemas.microsoft.com/office/drawing/2014/main" id="{261D46FD-89E6-44F5-ACBA-67ABE8E821DC}"/>
              </a:ext>
            </a:extLst>
          </p:cNvPr>
          <p:cNvSpPr/>
          <p:nvPr/>
        </p:nvSpPr>
        <p:spPr>
          <a:xfrm>
            <a:off x="7827975" y="6830366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73" name="Rectangle 62">
            <a:extLst>
              <a:ext uri="{FF2B5EF4-FFF2-40B4-BE49-F238E27FC236}">
                <a16:creationId xmlns:a16="http://schemas.microsoft.com/office/drawing/2014/main" id="{2001A431-61C8-49C9-AD24-E08AF2C9497A}"/>
              </a:ext>
            </a:extLst>
          </p:cNvPr>
          <p:cNvSpPr/>
          <p:nvPr/>
        </p:nvSpPr>
        <p:spPr>
          <a:xfrm>
            <a:off x="7045351" y="6477000"/>
            <a:ext cx="1717649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result:Command</a:t>
            </a:r>
            <a:endParaRPr lang="en-US" sz="1600" dirty="0">
              <a:solidFill>
                <a:schemeClr val="bg1"/>
              </a:solidFill>
            </a:endParaRP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Result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53BBC9B5-D4BA-418D-B44C-20B3C89BCDBF}"/>
              </a:ext>
            </a:extLst>
          </p:cNvPr>
          <p:cNvCxnSpPr>
            <a:cxnSpLocks/>
            <a:endCxn id="72" idx="2"/>
          </p:cNvCxnSpPr>
          <p:nvPr/>
        </p:nvCxnSpPr>
        <p:spPr>
          <a:xfrm>
            <a:off x="6776151" y="7098205"/>
            <a:ext cx="1128024" cy="8164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62">
            <a:extLst>
              <a:ext uri="{FF2B5EF4-FFF2-40B4-BE49-F238E27FC236}">
                <a16:creationId xmlns:a16="http://schemas.microsoft.com/office/drawing/2014/main" id="{1D850EE3-0170-4128-AB39-9ADB6E8FBD8F}"/>
              </a:ext>
            </a:extLst>
          </p:cNvPr>
          <p:cNvSpPr/>
          <p:nvPr/>
        </p:nvSpPr>
        <p:spPr>
          <a:xfrm>
            <a:off x="11409975" y="3679655"/>
            <a:ext cx="2181777" cy="478796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versionedAddressBook:VersionedAddressBook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1634C122-ADAD-4E9D-AA59-B31DEA0EC051}"/>
              </a:ext>
            </a:extLst>
          </p:cNvPr>
          <p:cNvSpPr/>
          <p:nvPr/>
        </p:nvSpPr>
        <p:spPr>
          <a:xfrm>
            <a:off x="12427027" y="4437256"/>
            <a:ext cx="129933" cy="39856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C2E9DA90-CECD-41DC-BC64-C2AB0A1730FE}"/>
              </a:ext>
            </a:extLst>
          </p:cNvPr>
          <p:cNvCxnSpPr>
            <a:cxnSpLocks/>
          </p:cNvCxnSpPr>
          <p:nvPr/>
        </p:nvCxnSpPr>
        <p:spPr>
          <a:xfrm>
            <a:off x="12500862" y="4125771"/>
            <a:ext cx="13839" cy="402762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56A73D8F-D832-4AE8-B120-0D9A35F5C997}"/>
              </a:ext>
            </a:extLst>
          </p:cNvPr>
          <p:cNvSpPr txBox="1"/>
          <p:nvPr/>
        </p:nvSpPr>
        <p:spPr>
          <a:xfrm>
            <a:off x="10972800" y="4229760"/>
            <a:ext cx="1349830" cy="2154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>
                <a:solidFill>
                  <a:srgbClr val="7030A0"/>
                </a:solidFill>
              </a:rPr>
              <a:t>removePerson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(p)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B91C85EA-6592-4E1A-8CE4-2BED2BED62F8}"/>
              </a:ext>
            </a:extLst>
          </p:cNvPr>
          <p:cNvCxnSpPr>
            <a:cxnSpLocks/>
          </p:cNvCxnSpPr>
          <p:nvPr/>
        </p:nvCxnSpPr>
        <p:spPr>
          <a:xfrm>
            <a:off x="9435561" y="4437255"/>
            <a:ext cx="2991465" cy="1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B8F9DA95-B69E-4D96-A0BB-5CBF89234259}"/>
              </a:ext>
            </a:extLst>
          </p:cNvPr>
          <p:cNvCxnSpPr>
            <a:cxnSpLocks/>
          </p:cNvCxnSpPr>
          <p:nvPr/>
        </p:nvCxnSpPr>
        <p:spPr>
          <a:xfrm flipV="1">
            <a:off x="9393345" y="4819334"/>
            <a:ext cx="3033681" cy="12796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>
            <a:extLst>
              <a:ext uri="{FF2B5EF4-FFF2-40B4-BE49-F238E27FC236}">
                <a16:creationId xmlns:a16="http://schemas.microsoft.com/office/drawing/2014/main" id="{1FA5D892-FC7D-4A2B-8B73-D29CD845BC49}"/>
              </a:ext>
            </a:extLst>
          </p:cNvPr>
          <p:cNvSpPr/>
          <p:nvPr/>
        </p:nvSpPr>
        <p:spPr>
          <a:xfrm>
            <a:off x="9266708" y="5164038"/>
            <a:ext cx="129933" cy="39856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5E079CAF-EF3B-4504-B9F8-62D531D2AC9A}"/>
              </a:ext>
            </a:extLst>
          </p:cNvPr>
          <p:cNvSpPr/>
          <p:nvPr/>
        </p:nvSpPr>
        <p:spPr>
          <a:xfrm>
            <a:off x="9266278" y="5773638"/>
            <a:ext cx="129933" cy="39856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641F8A51-C67E-4F0F-A141-5086A587C3EE}"/>
              </a:ext>
            </a:extLst>
          </p:cNvPr>
          <p:cNvSpPr/>
          <p:nvPr/>
        </p:nvSpPr>
        <p:spPr>
          <a:xfrm>
            <a:off x="12436966" y="5246397"/>
            <a:ext cx="127791" cy="240003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1EDC7FF9-D803-4285-A9CA-FB3E2BC81802}"/>
              </a:ext>
            </a:extLst>
          </p:cNvPr>
          <p:cNvSpPr txBox="1"/>
          <p:nvPr/>
        </p:nvSpPr>
        <p:spPr>
          <a:xfrm>
            <a:off x="6995779" y="4996934"/>
            <a:ext cx="1815462" cy="2154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>
                <a:solidFill>
                  <a:srgbClr val="7030A0"/>
                </a:solidFill>
              </a:rPr>
              <a:t>commitAddressBook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()</a:t>
            </a: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F585338B-2C77-4475-8266-ABC9FB4E7735}"/>
              </a:ext>
            </a:extLst>
          </p:cNvPr>
          <p:cNvCxnSpPr>
            <a:cxnSpLocks/>
          </p:cNvCxnSpPr>
          <p:nvPr/>
        </p:nvCxnSpPr>
        <p:spPr>
          <a:xfrm>
            <a:off x="6776151" y="5181600"/>
            <a:ext cx="2520244" cy="0"/>
          </a:xfrm>
          <a:prstGeom prst="straightConnector1">
            <a:avLst/>
          </a:prstGeom>
          <a:ln w="1905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7DA8A504-3F26-412F-9337-A96479F905F6}"/>
              </a:ext>
            </a:extLst>
          </p:cNvPr>
          <p:cNvSpPr txBox="1"/>
          <p:nvPr/>
        </p:nvSpPr>
        <p:spPr>
          <a:xfrm>
            <a:off x="7162800" y="5588972"/>
            <a:ext cx="1604524" cy="2154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>
                <a:solidFill>
                  <a:srgbClr val="7030A0"/>
                </a:solidFill>
              </a:rPr>
              <a:t>commitArchiveBook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()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B93D000C-1B92-4367-8C55-B74BD5278B55}"/>
              </a:ext>
            </a:extLst>
          </p:cNvPr>
          <p:cNvCxnSpPr>
            <a:cxnSpLocks/>
          </p:cNvCxnSpPr>
          <p:nvPr/>
        </p:nvCxnSpPr>
        <p:spPr>
          <a:xfrm>
            <a:off x="6758603" y="5773638"/>
            <a:ext cx="2520244" cy="0"/>
          </a:xfrm>
          <a:prstGeom prst="straightConnector1">
            <a:avLst/>
          </a:prstGeom>
          <a:ln w="1905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1981299B-C82B-4CA2-8BF1-4B25681A5608}"/>
              </a:ext>
            </a:extLst>
          </p:cNvPr>
          <p:cNvCxnSpPr>
            <a:cxnSpLocks/>
          </p:cNvCxnSpPr>
          <p:nvPr/>
        </p:nvCxnSpPr>
        <p:spPr>
          <a:xfrm>
            <a:off x="6768791" y="5562600"/>
            <a:ext cx="2507827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6939362A-C016-41DE-B691-3D1305189272}"/>
              </a:ext>
            </a:extLst>
          </p:cNvPr>
          <p:cNvCxnSpPr>
            <a:cxnSpLocks/>
          </p:cNvCxnSpPr>
          <p:nvPr/>
        </p:nvCxnSpPr>
        <p:spPr>
          <a:xfrm>
            <a:off x="6776151" y="6172200"/>
            <a:ext cx="2507827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B3FA1948-A028-4BFA-BB9D-3B23C88D0489}"/>
              </a:ext>
            </a:extLst>
          </p:cNvPr>
          <p:cNvCxnSpPr>
            <a:cxnSpLocks/>
            <a:endCxn id="73" idx="1"/>
          </p:cNvCxnSpPr>
          <p:nvPr/>
        </p:nvCxnSpPr>
        <p:spPr>
          <a:xfrm>
            <a:off x="6776151" y="6707769"/>
            <a:ext cx="26920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8FD24EAB-03B1-422A-BB98-3D8C6705240E}"/>
              </a:ext>
            </a:extLst>
          </p:cNvPr>
          <p:cNvCxnSpPr>
            <a:cxnSpLocks/>
          </p:cNvCxnSpPr>
          <p:nvPr/>
        </p:nvCxnSpPr>
        <p:spPr>
          <a:xfrm>
            <a:off x="9372595" y="5255091"/>
            <a:ext cx="3054431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5D2C2F43-3D2A-4613-8090-8CC27E030F08}"/>
              </a:ext>
            </a:extLst>
          </p:cNvPr>
          <p:cNvCxnSpPr>
            <a:cxnSpLocks/>
          </p:cNvCxnSpPr>
          <p:nvPr/>
        </p:nvCxnSpPr>
        <p:spPr>
          <a:xfrm>
            <a:off x="9400591" y="5477476"/>
            <a:ext cx="3096209" cy="1724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tangle 119">
            <a:extLst>
              <a:ext uri="{FF2B5EF4-FFF2-40B4-BE49-F238E27FC236}">
                <a16:creationId xmlns:a16="http://schemas.microsoft.com/office/drawing/2014/main" id="{5D424BF3-8A64-442C-83C4-7BE650DC8D77}"/>
              </a:ext>
            </a:extLst>
          </p:cNvPr>
          <p:cNvSpPr/>
          <p:nvPr/>
        </p:nvSpPr>
        <p:spPr>
          <a:xfrm>
            <a:off x="10906753" y="5868960"/>
            <a:ext cx="127791" cy="240003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59061E1E-09D9-489C-9582-5AD5DF33280F}"/>
              </a:ext>
            </a:extLst>
          </p:cNvPr>
          <p:cNvCxnSpPr>
            <a:cxnSpLocks/>
          </p:cNvCxnSpPr>
          <p:nvPr/>
        </p:nvCxnSpPr>
        <p:spPr>
          <a:xfrm>
            <a:off x="9404653" y="5868960"/>
            <a:ext cx="1492160" cy="8694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A690029B-76C8-4D0D-B95C-31765B351850}"/>
              </a:ext>
            </a:extLst>
          </p:cNvPr>
          <p:cNvCxnSpPr>
            <a:cxnSpLocks/>
            <a:endCxn id="120" idx="2"/>
          </p:cNvCxnSpPr>
          <p:nvPr/>
        </p:nvCxnSpPr>
        <p:spPr>
          <a:xfrm>
            <a:off x="9412008" y="6108963"/>
            <a:ext cx="1558641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B1DC0F45-2019-475E-969B-29E04A69AA66}"/>
              </a:ext>
            </a:extLst>
          </p:cNvPr>
          <p:cNvSpPr txBox="1"/>
          <p:nvPr/>
        </p:nvSpPr>
        <p:spPr>
          <a:xfrm>
            <a:off x="11309583" y="5031772"/>
            <a:ext cx="735812" cy="2154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>
                <a:solidFill>
                  <a:srgbClr val="7030A0"/>
                </a:solidFill>
              </a:rPr>
              <a:t>commit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()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6FDC5CED-4CAB-40D3-B117-DE6D714C49D8}"/>
              </a:ext>
            </a:extLst>
          </p:cNvPr>
          <p:cNvSpPr txBox="1"/>
          <p:nvPr/>
        </p:nvSpPr>
        <p:spPr>
          <a:xfrm>
            <a:off x="9702430" y="5656626"/>
            <a:ext cx="735812" cy="2154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>
                <a:solidFill>
                  <a:srgbClr val="7030A0"/>
                </a:solidFill>
              </a:rPr>
              <a:t>commit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1103</TotalTime>
  <Words>64</Words>
  <Application>Microsoft Office PowerPoint</Application>
  <PresentationFormat>Widescreen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Chong Yong Xiang</cp:lastModifiedBy>
  <cp:revision>122</cp:revision>
  <dcterms:created xsi:type="dcterms:W3CDTF">2016-07-22T14:33:02Z</dcterms:created>
  <dcterms:modified xsi:type="dcterms:W3CDTF">2019-04-13T16:20:37Z</dcterms:modified>
</cp:coreProperties>
</file>