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108" d="100"/>
          <a:sy n="108" d="100"/>
        </p:scale>
        <p:origin x="2226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433070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SearchCommand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Longbin</cp:lastModifiedBy>
  <cp:revision>93</cp:revision>
  <dcterms:created xsi:type="dcterms:W3CDTF">2016-07-22T14:33:02Z</dcterms:created>
  <dcterms:modified xsi:type="dcterms:W3CDTF">2019-04-15T07:51:29Z</dcterms:modified>
</cp:coreProperties>
</file>