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108" d="100"/>
          <a:sy n="108" d="100"/>
        </p:scale>
        <p:origin x="1974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1754912" y="332462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3764414" y="3466878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201752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437800" y="3524601"/>
            <a:ext cx="326614" cy="11565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532562" y="346374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Property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920665" y="354450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34" idx="1"/>
          </p:cNvCxnSpPr>
          <p:nvPr/>
        </p:nvCxnSpPr>
        <p:spPr>
          <a:xfrm flipV="1">
            <a:off x="5156713" y="3631063"/>
            <a:ext cx="228728" cy="13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938893" y="315819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260832" y="355387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496880" y="3312497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938893" y="377333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>
            <a:off x="7496880" y="3640567"/>
            <a:ext cx="442013" cy="27566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293478" y="35485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27355" y="346687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3724378" y="269657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3201687" y="302588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933229" y="303639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6772367" y="32703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stCxn id="71" idx="3"/>
            <a:endCxn id="67" idx="1"/>
          </p:cNvCxnSpPr>
          <p:nvPr/>
        </p:nvCxnSpPr>
        <p:spPr>
          <a:xfrm>
            <a:off x="5115883" y="2838481"/>
            <a:ext cx="1420198" cy="20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6536081" y="266530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5080862" y="27056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3335606" y="26626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4879835" y="27517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6776783" y="3125454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4" name="Rectangle 8">
            <a:extLst>
              <a:ext uri="{FF2B5EF4-FFF2-40B4-BE49-F238E27FC236}">
                <a16:creationId xmlns:a16="http://schemas.microsoft.com/office/drawing/2014/main" id="{1D558E97-0EE3-4497-B027-A3BC7996570D}"/>
              </a:ext>
            </a:extLst>
          </p:cNvPr>
          <p:cNvSpPr/>
          <p:nvPr/>
        </p:nvSpPr>
        <p:spPr>
          <a:xfrm>
            <a:off x="5385441" y="3457683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Seller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9" name="Flowchart: Decision 96">
            <a:extLst>
              <a:ext uri="{FF2B5EF4-FFF2-40B4-BE49-F238E27FC236}">
                <a16:creationId xmlns:a16="http://schemas.microsoft.com/office/drawing/2014/main" id="{017FBA81-61F7-4105-B998-BD0A02E31D2E}"/>
              </a:ext>
            </a:extLst>
          </p:cNvPr>
          <p:cNvSpPr/>
          <p:nvPr/>
        </p:nvSpPr>
        <p:spPr>
          <a:xfrm>
            <a:off x="6076916" y="353035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0" name="Elbow Connector 63">
            <a:extLst>
              <a:ext uri="{FF2B5EF4-FFF2-40B4-BE49-F238E27FC236}">
                <a16:creationId xmlns:a16="http://schemas.microsoft.com/office/drawing/2014/main" id="{64634D01-E323-48CC-9B65-9D3BE7259CE3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6312964" y="3616905"/>
            <a:ext cx="228728" cy="13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2018-12-05T01:15:03Z</dcterms:created>
  <dcterms:modified xsi:type="dcterms:W3CDTF">2019-04-02T15:21:53Z</dcterms:modified>
</cp:coreProperties>
</file>