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0"/>
    <p:restoredTop sz="94676"/>
  </p:normalViewPr>
  <p:slideViewPr>
    <p:cSldViewPr showGuides="1">
      <p:cViewPr varScale="1">
        <p:scale>
          <a:sx n="79" d="100"/>
          <a:sy n="79" d="100"/>
        </p:scale>
        <p:origin x="183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264" y="1316301"/>
            <a:ext cx="8684750" cy="387747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12" name="Elbow Connector 63">
            <a:extLst>
              <a:ext uri="{FF2B5EF4-FFF2-40B4-BE49-F238E27FC236}">
                <a16:creationId xmlns:a16="http://schemas.microsoft.com/office/drawing/2014/main" id="{AFD87E83-A6EB-45CE-8AB2-E590ABA692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90024" y="2209850"/>
            <a:ext cx="228710" cy="13619"/>
          </a:xfrm>
          <a:prstGeom prst="bentConnector3">
            <a:avLst>
              <a:gd name="adj1" fmla="val -6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73">
            <a:extLst>
              <a:ext uri="{FF2B5EF4-FFF2-40B4-BE49-F238E27FC236}">
                <a16:creationId xmlns:a16="http://schemas.microsoft.com/office/drawing/2014/main" id="{EDE13387-005D-48D1-9D69-C56E794FDC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2123" y="2987854"/>
            <a:ext cx="184513" cy="1"/>
          </a:xfrm>
          <a:prstGeom prst="bentConnector3">
            <a:avLst>
              <a:gd name="adj1" fmla="val 16233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1715482" y="396240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81238" y="3277581"/>
            <a:ext cx="305411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flipV="1">
            <a:off x="1214692" y="3410160"/>
            <a:ext cx="5194515" cy="1567859"/>
          </a:xfrm>
          <a:prstGeom prst="bentConnector3">
            <a:avLst>
              <a:gd name="adj1" fmla="val 9999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-472737" y="3277581"/>
            <a:ext cx="177344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538986" y="336319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469196" y="4135780"/>
            <a:ext cx="24628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-190948" y="3426140"/>
            <a:ext cx="419548" cy="2860"/>
          </a:xfrm>
          <a:prstGeom prst="bentConnector3">
            <a:avLst>
              <a:gd name="adj1" fmla="val 42419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762000" y="345096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233148" y="40490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82549" y="3058220"/>
            <a:ext cx="14436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1456434" y="3221288"/>
            <a:ext cx="1126115" cy="43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220386" y="313459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42887" y="306544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6400800" y="30612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97980" y="31478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7750014" y="274496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17177" y="3146819"/>
            <a:ext cx="236048" cy="181126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50014" y="3089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353225" y="3232427"/>
            <a:ext cx="396789" cy="49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50014" y="34430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353225" y="3237382"/>
            <a:ext cx="396789" cy="348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50014" y="37868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353225" y="3237382"/>
            <a:ext cx="396789" cy="6923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5858178" y="399833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1600" y="1568137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481433" y="1674071"/>
            <a:ext cx="822721" cy="9576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6215242" y="34899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4919" y="30603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8361" y="301959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637331" y="22782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774038" y="233101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2995149" y="3969390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53345" y="4027384"/>
            <a:ext cx="271014" cy="221497"/>
          </a:xfrm>
          <a:prstGeom prst="triangle">
            <a:avLst>
              <a:gd name="adj" fmla="val 5086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593694" y="4135780"/>
            <a:ext cx="184411" cy="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81325C6-90C1-9143-B72F-29C22B709A28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6234028" y="3234580"/>
            <a:ext cx="16677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FE30C1B-5DD9-6A4D-BB3B-D6F4DE670CC3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7318542" y="2887859"/>
            <a:ext cx="431472" cy="349706"/>
          </a:xfrm>
          <a:prstGeom prst="bentConnector3">
            <a:avLst>
              <a:gd name="adj1" fmla="val 5294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Isosceles Triangle 102">
            <a:extLst>
              <a:ext uri="{FF2B5EF4-FFF2-40B4-BE49-F238E27FC236}">
                <a16:creationId xmlns:a16="http://schemas.microsoft.com/office/drawing/2014/main" id="{CA556371-A7A4-405D-8BEF-11484C6A0C9D}"/>
              </a:ext>
            </a:extLst>
          </p:cNvPr>
          <p:cNvSpPr/>
          <p:nvPr/>
        </p:nvSpPr>
        <p:spPr>
          <a:xfrm rot="10800000" flipV="1">
            <a:off x="3163186" y="2714551"/>
            <a:ext cx="282387" cy="18104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6" name="Isosceles Triangle 102">
            <a:extLst>
              <a:ext uri="{FF2B5EF4-FFF2-40B4-BE49-F238E27FC236}">
                <a16:creationId xmlns:a16="http://schemas.microsoft.com/office/drawing/2014/main" id="{1BB5F5BC-A0C7-4435-813E-388F8F7DEB21}"/>
              </a:ext>
            </a:extLst>
          </p:cNvPr>
          <p:cNvSpPr/>
          <p:nvPr/>
        </p:nvSpPr>
        <p:spPr>
          <a:xfrm rot="10800000" flipV="1">
            <a:off x="3163186" y="194524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1BF3140-CF0E-4CD6-B729-048F4DB361D2}"/>
              </a:ext>
            </a:extLst>
          </p:cNvPr>
          <p:cNvCxnSpPr>
            <a:cxnSpLocks/>
            <a:stCxn id="125" idx="3"/>
            <a:endCxn id="49" idx="1"/>
          </p:cNvCxnSpPr>
          <p:nvPr/>
        </p:nvCxnSpPr>
        <p:spPr>
          <a:xfrm flipV="1">
            <a:off x="4267200" y="3238825"/>
            <a:ext cx="575687" cy="499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Flowchart: Decision 96">
            <a:extLst>
              <a:ext uri="{FF2B5EF4-FFF2-40B4-BE49-F238E27FC236}">
                <a16:creationId xmlns:a16="http://schemas.microsoft.com/office/drawing/2014/main" id="{17206BA8-48D1-4BED-AB62-CF8BD0E16760}"/>
              </a:ext>
            </a:extLst>
          </p:cNvPr>
          <p:cNvSpPr/>
          <p:nvPr/>
        </p:nvSpPr>
        <p:spPr>
          <a:xfrm>
            <a:off x="4031152" y="315713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4" name="Isosceles Triangle 102">
            <a:extLst>
              <a:ext uri="{FF2B5EF4-FFF2-40B4-BE49-F238E27FC236}">
                <a16:creationId xmlns:a16="http://schemas.microsoft.com/office/drawing/2014/main" id="{2C193D8F-ECFC-4A1B-8A64-641E87F72D0F}"/>
              </a:ext>
            </a:extLst>
          </p:cNvPr>
          <p:cNvSpPr/>
          <p:nvPr/>
        </p:nvSpPr>
        <p:spPr>
          <a:xfrm rot="10800000" flipV="1">
            <a:off x="6605664" y="3416965"/>
            <a:ext cx="282387" cy="18104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55" name="Elbow Connector 73">
            <a:extLst>
              <a:ext uri="{FF2B5EF4-FFF2-40B4-BE49-F238E27FC236}">
                <a16:creationId xmlns:a16="http://schemas.microsoft.com/office/drawing/2014/main" id="{9069AF4E-023F-4BD5-8072-03859742E63E}"/>
              </a:ext>
            </a:extLst>
          </p:cNvPr>
          <p:cNvCxnSpPr>
            <a:cxnSpLocks/>
            <a:stCxn id="154" idx="3"/>
            <a:endCxn id="241" idx="0"/>
          </p:cNvCxnSpPr>
          <p:nvPr/>
        </p:nvCxnSpPr>
        <p:spPr>
          <a:xfrm rot="16200000" flipH="1">
            <a:off x="6694555" y="3650314"/>
            <a:ext cx="531131" cy="4265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7" name="Elbow Connector 73">
            <a:extLst>
              <a:ext uri="{FF2B5EF4-FFF2-40B4-BE49-F238E27FC236}">
                <a16:creationId xmlns:a16="http://schemas.microsoft.com/office/drawing/2014/main" id="{54FFA195-600D-4F1E-B020-A4D2D49CA096}"/>
              </a:ext>
            </a:extLst>
          </p:cNvPr>
          <p:cNvCxnSpPr>
            <a:cxnSpLocks/>
            <a:stCxn id="154" idx="3"/>
            <a:endCxn id="240" idx="1"/>
          </p:cNvCxnSpPr>
          <p:nvPr/>
        </p:nvCxnSpPr>
        <p:spPr>
          <a:xfrm rot="16200000" flipH="1">
            <a:off x="6196274" y="4148596"/>
            <a:ext cx="1178828" cy="7766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>
            <a:extLst>
              <a:ext uri="{FF2B5EF4-FFF2-40B4-BE49-F238E27FC236}">
                <a16:creationId xmlns:a16="http://schemas.microsoft.com/office/drawing/2014/main" id="{D5F33D29-6377-49BD-9EF6-3F000388DCA0}"/>
              </a:ext>
            </a:extLst>
          </p:cNvPr>
          <p:cNvSpPr/>
          <p:nvPr/>
        </p:nvSpPr>
        <p:spPr>
          <a:xfrm>
            <a:off x="5042021" y="20980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Landlord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Rectangle 8">
            <a:extLst>
              <a:ext uri="{FF2B5EF4-FFF2-40B4-BE49-F238E27FC236}">
                <a16:creationId xmlns:a16="http://schemas.microsoft.com/office/drawing/2014/main" id="{15AAA013-3ED8-4A37-BED7-B5EDE5400B82}"/>
              </a:ext>
            </a:extLst>
          </p:cNvPr>
          <p:cNvSpPr/>
          <p:nvPr/>
        </p:nvSpPr>
        <p:spPr>
          <a:xfrm>
            <a:off x="5035044" y="1550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Seller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1BB926A5-1B76-4D0C-9B81-71EDBF7B77A8}"/>
              </a:ext>
            </a:extLst>
          </p:cNvPr>
          <p:cNvSpPr/>
          <p:nvPr/>
        </p:nvSpPr>
        <p:spPr>
          <a:xfrm>
            <a:off x="6423589" y="19140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Property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>
            <a:extLst>
              <a:ext uri="{FF2B5EF4-FFF2-40B4-BE49-F238E27FC236}">
                <a16:creationId xmlns:a16="http://schemas.microsoft.com/office/drawing/2014/main" id="{54321AB3-B181-4368-B46D-D96DD9F370CA}"/>
              </a:ext>
            </a:extLst>
          </p:cNvPr>
          <p:cNvSpPr/>
          <p:nvPr/>
        </p:nvSpPr>
        <p:spPr>
          <a:xfrm>
            <a:off x="7129790" y="1996097"/>
            <a:ext cx="236048" cy="181126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4" name="Rectangle 8">
            <a:extLst>
              <a:ext uri="{FF2B5EF4-FFF2-40B4-BE49-F238E27FC236}">
                <a16:creationId xmlns:a16="http://schemas.microsoft.com/office/drawing/2014/main" id="{002BABB3-BAEC-4A53-B3AF-E8DA97B45BE0}"/>
              </a:ext>
            </a:extLst>
          </p:cNvPr>
          <p:cNvSpPr/>
          <p:nvPr/>
        </p:nvSpPr>
        <p:spPr>
          <a:xfrm>
            <a:off x="7777572" y="159249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80">
            <a:extLst>
              <a:ext uri="{FF2B5EF4-FFF2-40B4-BE49-F238E27FC236}">
                <a16:creationId xmlns:a16="http://schemas.microsoft.com/office/drawing/2014/main" id="{2166F84F-43BE-4B89-8BB3-299A7C761043}"/>
              </a:ext>
            </a:extLst>
          </p:cNvPr>
          <p:cNvCxnSpPr>
            <a:cxnSpLocks/>
            <a:stCxn id="173" idx="3"/>
            <a:endCxn id="174" idx="1"/>
          </p:cNvCxnSpPr>
          <p:nvPr/>
        </p:nvCxnSpPr>
        <p:spPr>
          <a:xfrm flipV="1">
            <a:off x="7365838" y="1735388"/>
            <a:ext cx="411734" cy="3512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6" name="Rectangle 8">
            <a:extLst>
              <a:ext uri="{FF2B5EF4-FFF2-40B4-BE49-F238E27FC236}">
                <a16:creationId xmlns:a16="http://schemas.microsoft.com/office/drawing/2014/main" id="{A4D8753C-66BA-431D-8AC8-AF9A2A6E5201}"/>
              </a:ext>
            </a:extLst>
          </p:cNvPr>
          <p:cNvSpPr/>
          <p:nvPr/>
        </p:nvSpPr>
        <p:spPr>
          <a:xfrm>
            <a:off x="7777572" y="19460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7" name="Elbow Connector 83">
            <a:extLst>
              <a:ext uri="{FF2B5EF4-FFF2-40B4-BE49-F238E27FC236}">
                <a16:creationId xmlns:a16="http://schemas.microsoft.com/office/drawing/2014/main" id="{E99FA680-72EB-4673-AE9A-71CC0DC3CA5C}"/>
              </a:ext>
            </a:extLst>
          </p:cNvPr>
          <p:cNvCxnSpPr>
            <a:cxnSpLocks/>
            <a:stCxn id="173" idx="3"/>
            <a:endCxn id="176" idx="1"/>
          </p:cNvCxnSpPr>
          <p:nvPr/>
        </p:nvCxnSpPr>
        <p:spPr>
          <a:xfrm>
            <a:off x="7365838" y="2086660"/>
            <a:ext cx="411734" cy="22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Rectangle 8">
            <a:extLst>
              <a:ext uri="{FF2B5EF4-FFF2-40B4-BE49-F238E27FC236}">
                <a16:creationId xmlns:a16="http://schemas.microsoft.com/office/drawing/2014/main" id="{747C87B9-7743-4E21-A6FB-F9711EB1249E}"/>
              </a:ext>
            </a:extLst>
          </p:cNvPr>
          <p:cNvSpPr/>
          <p:nvPr/>
        </p:nvSpPr>
        <p:spPr>
          <a:xfrm>
            <a:off x="7777572" y="22898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9" name="Elbow Connector 85">
            <a:extLst>
              <a:ext uri="{FF2B5EF4-FFF2-40B4-BE49-F238E27FC236}">
                <a16:creationId xmlns:a16="http://schemas.microsoft.com/office/drawing/2014/main" id="{1A1DC297-AB6A-4974-A1A2-4B94B37312A4}"/>
              </a:ext>
            </a:extLst>
          </p:cNvPr>
          <p:cNvCxnSpPr>
            <a:cxnSpLocks/>
            <a:stCxn id="173" idx="3"/>
            <a:endCxn id="178" idx="1"/>
          </p:cNvCxnSpPr>
          <p:nvPr/>
        </p:nvCxnSpPr>
        <p:spPr>
          <a:xfrm>
            <a:off x="7365838" y="2086660"/>
            <a:ext cx="411734" cy="3460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133">
            <a:extLst>
              <a:ext uri="{FF2B5EF4-FFF2-40B4-BE49-F238E27FC236}">
                <a16:creationId xmlns:a16="http://schemas.microsoft.com/office/drawing/2014/main" id="{ED7E2E4D-714F-47DE-B9B5-3BED63EA53C2}"/>
              </a:ext>
            </a:extLst>
          </p:cNvPr>
          <p:cNvCxnSpPr>
            <a:cxnSpLocks/>
            <a:stCxn id="283" idx="3"/>
            <a:endCxn id="171" idx="1"/>
          </p:cNvCxnSpPr>
          <p:nvPr/>
        </p:nvCxnSpPr>
        <p:spPr>
          <a:xfrm>
            <a:off x="5996058" y="1737631"/>
            <a:ext cx="427531" cy="3497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1" name="Elbow Connector 133">
            <a:extLst>
              <a:ext uri="{FF2B5EF4-FFF2-40B4-BE49-F238E27FC236}">
                <a16:creationId xmlns:a16="http://schemas.microsoft.com/office/drawing/2014/main" id="{AFDE356A-10F6-458E-BE4F-E3957839D7B1}"/>
              </a:ext>
            </a:extLst>
          </p:cNvPr>
          <p:cNvCxnSpPr>
            <a:cxnSpLocks/>
            <a:stCxn id="284" idx="3"/>
            <a:endCxn id="171" idx="1"/>
          </p:cNvCxnSpPr>
          <p:nvPr/>
        </p:nvCxnSpPr>
        <p:spPr>
          <a:xfrm flipV="1">
            <a:off x="6002730" y="2087420"/>
            <a:ext cx="420859" cy="1840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8" name="Isosceles Triangle 102">
            <a:extLst>
              <a:ext uri="{FF2B5EF4-FFF2-40B4-BE49-F238E27FC236}">
                <a16:creationId xmlns:a16="http://schemas.microsoft.com/office/drawing/2014/main" id="{C4EFA4B1-07EB-4269-A765-11702CD9ED8E}"/>
              </a:ext>
            </a:extLst>
          </p:cNvPr>
          <p:cNvSpPr/>
          <p:nvPr/>
        </p:nvSpPr>
        <p:spPr>
          <a:xfrm rot="10800000">
            <a:off x="6597938" y="2871146"/>
            <a:ext cx="282387" cy="18104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29" name="Elbow Connector 73">
            <a:extLst>
              <a:ext uri="{FF2B5EF4-FFF2-40B4-BE49-F238E27FC236}">
                <a16:creationId xmlns:a16="http://schemas.microsoft.com/office/drawing/2014/main" id="{AA1A5379-81E7-405D-88AA-F3E836817552}"/>
              </a:ext>
            </a:extLst>
          </p:cNvPr>
          <p:cNvCxnSpPr>
            <a:cxnSpLocks/>
            <a:stCxn id="228" idx="3"/>
            <a:endCxn id="159" idx="1"/>
          </p:cNvCxnSpPr>
          <p:nvPr/>
        </p:nvCxnSpPr>
        <p:spPr>
          <a:xfrm rot="16200000" flipV="1">
            <a:off x="5313491" y="1445505"/>
            <a:ext cx="1147195" cy="1704087"/>
          </a:xfrm>
          <a:prstGeom prst="bentConnector4">
            <a:avLst>
              <a:gd name="adj1" fmla="val 9232"/>
              <a:gd name="adj2" fmla="val 10633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1" name="Elbow Connector 73">
            <a:extLst>
              <a:ext uri="{FF2B5EF4-FFF2-40B4-BE49-F238E27FC236}">
                <a16:creationId xmlns:a16="http://schemas.microsoft.com/office/drawing/2014/main" id="{85AABAF3-5475-4A5B-9B50-4E43A89138B4}"/>
              </a:ext>
            </a:extLst>
          </p:cNvPr>
          <p:cNvCxnSpPr>
            <a:cxnSpLocks/>
            <a:stCxn id="228" idx="3"/>
            <a:endCxn id="158" idx="2"/>
          </p:cNvCxnSpPr>
          <p:nvPr/>
        </p:nvCxnSpPr>
        <p:spPr>
          <a:xfrm rot="16200000" flipV="1">
            <a:off x="5854466" y="1986480"/>
            <a:ext cx="426315" cy="13430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0" name="Rectangle 8">
            <a:extLst>
              <a:ext uri="{FF2B5EF4-FFF2-40B4-BE49-F238E27FC236}">
                <a16:creationId xmlns:a16="http://schemas.microsoft.com/office/drawing/2014/main" id="{749C7885-3485-4224-BF12-0465C2D36C2D}"/>
              </a:ext>
            </a:extLst>
          </p:cNvPr>
          <p:cNvSpPr/>
          <p:nvPr/>
        </p:nvSpPr>
        <p:spPr>
          <a:xfrm>
            <a:off x="6824519" y="460346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Tenant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1" name="Rectangle 8">
            <a:extLst>
              <a:ext uri="{FF2B5EF4-FFF2-40B4-BE49-F238E27FC236}">
                <a16:creationId xmlns:a16="http://schemas.microsoft.com/office/drawing/2014/main" id="{3D861265-0400-424B-9235-4067680F5A9A}"/>
              </a:ext>
            </a:extLst>
          </p:cNvPr>
          <p:cNvSpPr/>
          <p:nvPr/>
        </p:nvSpPr>
        <p:spPr>
          <a:xfrm>
            <a:off x="6819291" y="412914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Buyer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27322AC-8882-47F9-88E8-E6EC061A0643}"/>
              </a:ext>
            </a:extLst>
          </p:cNvPr>
          <p:cNvSpPr txBox="1"/>
          <p:nvPr/>
        </p:nvSpPr>
        <p:spPr>
          <a:xfrm>
            <a:off x="1570966" y="41555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0E0CEB6-1B49-4EC8-98C9-1BD432109E83}"/>
              </a:ext>
            </a:extLst>
          </p:cNvPr>
          <p:cNvSpPr txBox="1"/>
          <p:nvPr/>
        </p:nvSpPr>
        <p:spPr>
          <a:xfrm>
            <a:off x="1209031" y="29222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3" name="Flowchart: Decision 96">
            <a:extLst>
              <a:ext uri="{FF2B5EF4-FFF2-40B4-BE49-F238E27FC236}">
                <a16:creationId xmlns:a16="http://schemas.microsoft.com/office/drawing/2014/main" id="{A181130A-5608-4E89-971C-2593370C0E2E}"/>
              </a:ext>
            </a:extLst>
          </p:cNvPr>
          <p:cNvSpPr/>
          <p:nvPr/>
        </p:nvSpPr>
        <p:spPr>
          <a:xfrm>
            <a:off x="5760010" y="1647068"/>
            <a:ext cx="236048" cy="181126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4" name="Flowchart: Decision 96">
            <a:extLst>
              <a:ext uri="{FF2B5EF4-FFF2-40B4-BE49-F238E27FC236}">
                <a16:creationId xmlns:a16="http://schemas.microsoft.com/office/drawing/2014/main" id="{4F06F7FF-1862-4524-8F3F-D6C2164219CA}"/>
              </a:ext>
            </a:extLst>
          </p:cNvPr>
          <p:cNvSpPr/>
          <p:nvPr/>
        </p:nvSpPr>
        <p:spPr>
          <a:xfrm>
            <a:off x="5766682" y="2180887"/>
            <a:ext cx="236048" cy="181126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70BE87AF-A4B0-474D-8086-D5B217CBD71A}"/>
              </a:ext>
            </a:extLst>
          </p:cNvPr>
          <p:cNvSpPr/>
          <p:nvPr/>
        </p:nvSpPr>
        <p:spPr>
          <a:xfrm>
            <a:off x="2582549" y="1559507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2019-04-10T16:37:55Z</dcterms:modified>
</cp:coreProperties>
</file>