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43588" y="6060955"/>
            <a:ext cx="5731005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and pin book (before ‘undo’ was executed) will be restored to state ab1 and pb1.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6747267" y="2337735"/>
            <a:ext cx="1350135" cy="1168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243966" y="1069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91035"/>
              </p:ext>
            </p:extLst>
          </p:nvPr>
        </p:nvGraphicFramePr>
        <p:xfrm>
          <a:off x="473240" y="218785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54074" y="109895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265438" y="462533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709982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40145"/>
              </p:ext>
            </p:extLst>
          </p:nvPr>
        </p:nvGraphicFramePr>
        <p:xfrm>
          <a:off x="2440458" y="218788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91625"/>
              </p:ext>
            </p:extLst>
          </p:nvPr>
        </p:nvGraphicFramePr>
        <p:xfrm>
          <a:off x="4409785" y="218791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6139"/>
              </p:ext>
            </p:extLst>
          </p:nvPr>
        </p:nvGraphicFramePr>
        <p:xfrm>
          <a:off x="473240" y="380782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68340"/>
              </p:ext>
            </p:extLst>
          </p:nvPr>
        </p:nvGraphicFramePr>
        <p:xfrm>
          <a:off x="2440458" y="380782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78379"/>
              </p:ext>
            </p:extLst>
          </p:nvPr>
        </p:nvGraphicFramePr>
        <p:xfrm>
          <a:off x="4409785" y="380782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22697" y="761855"/>
            <a:ext cx="0" cy="3525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F7D309-3109-A54D-BC1C-30D8F9DC9FA8}"/>
              </a:ext>
            </a:extLst>
          </p:cNvPr>
          <p:cNvSpPr/>
          <p:nvPr/>
        </p:nvSpPr>
        <p:spPr>
          <a:xfrm>
            <a:off x="354074" y="155597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5C11973-33A8-EF4C-AC1A-BCAD8664A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35697"/>
              </p:ext>
            </p:extLst>
          </p:nvPr>
        </p:nvGraphicFramePr>
        <p:xfrm>
          <a:off x="473240" y="1656496"/>
          <a:ext cx="1466752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667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pb0:</a:t>
                      </a:r>
                      <a:r>
                        <a:rPr lang="en-SG" sz="1800" u="sng" dirty="0"/>
                        <a:t>PinBook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6EB92B0-0117-4F42-9654-8F69E7FF1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34828"/>
              </p:ext>
            </p:extLst>
          </p:nvPr>
        </p:nvGraphicFramePr>
        <p:xfrm>
          <a:off x="2076740" y="1650874"/>
          <a:ext cx="1466752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667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pb1:</a:t>
                      </a:r>
                      <a:r>
                        <a:rPr lang="en-SG" sz="1800" u="sng" dirty="0"/>
                        <a:t>PinBook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D85FC0E-6C46-694E-A024-C5EB881F0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95787"/>
              </p:ext>
            </p:extLst>
          </p:nvPr>
        </p:nvGraphicFramePr>
        <p:xfrm>
          <a:off x="3680240" y="1645614"/>
          <a:ext cx="1466752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667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pb2:</a:t>
                      </a:r>
                      <a:r>
                        <a:rPr lang="en-SG" sz="1800" u="sng" dirty="0"/>
                        <a:t>PinBook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EA4400-49FC-C745-A604-B7751B9AB936}"/>
              </a:ext>
            </a:extLst>
          </p:cNvPr>
          <p:cNvCxnSpPr>
            <a:cxnSpLocks/>
          </p:cNvCxnSpPr>
          <p:nvPr/>
        </p:nvCxnSpPr>
        <p:spPr>
          <a:xfrm flipV="1">
            <a:off x="4352633" y="2200127"/>
            <a:ext cx="0" cy="3525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8A1DE2-0731-DD4A-AB7B-77705481FDC8}"/>
              </a:ext>
            </a:extLst>
          </p:cNvPr>
          <p:cNvSpPr txBox="1"/>
          <p:nvPr/>
        </p:nvSpPr>
        <p:spPr>
          <a:xfrm>
            <a:off x="3540267" y="2496566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B33164-452A-8246-B4DF-F15E91550605}"/>
              </a:ext>
            </a:extLst>
          </p:cNvPr>
          <p:cNvCxnSpPr>
            <a:cxnSpLocks/>
          </p:cNvCxnSpPr>
          <p:nvPr/>
        </p:nvCxnSpPr>
        <p:spPr>
          <a:xfrm flipV="1">
            <a:off x="3353370" y="4332476"/>
            <a:ext cx="0" cy="3525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2F0B0DE-0297-4C4D-948C-A89B1082B041}"/>
              </a:ext>
            </a:extLst>
          </p:cNvPr>
          <p:cNvSpPr/>
          <p:nvPr/>
        </p:nvSpPr>
        <p:spPr>
          <a:xfrm>
            <a:off x="387404" y="508589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EE838D4-8975-EE48-AECB-ED8ECA7E0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809574"/>
              </p:ext>
            </p:extLst>
          </p:nvPr>
        </p:nvGraphicFramePr>
        <p:xfrm>
          <a:off x="473240" y="5184397"/>
          <a:ext cx="1466752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667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pb0:</a:t>
                      </a:r>
                      <a:r>
                        <a:rPr lang="en-SG" sz="1800" u="sng" dirty="0"/>
                        <a:t>PinBook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DB3A3D3-D348-9844-8365-9CF966984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75545"/>
              </p:ext>
            </p:extLst>
          </p:nvPr>
        </p:nvGraphicFramePr>
        <p:xfrm>
          <a:off x="2076740" y="5185026"/>
          <a:ext cx="1466752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667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pb1:</a:t>
                      </a:r>
                      <a:r>
                        <a:rPr lang="en-SG" sz="1800" u="sng" dirty="0"/>
                        <a:t>PinBook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A5B2DB4A-6B7B-AE47-BAFB-766B32E81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83413"/>
              </p:ext>
            </p:extLst>
          </p:nvPr>
        </p:nvGraphicFramePr>
        <p:xfrm>
          <a:off x="3680240" y="5173909"/>
          <a:ext cx="1466752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6675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pb2:</a:t>
                      </a:r>
                      <a:r>
                        <a:rPr lang="en-SG" sz="1800" u="sng" dirty="0"/>
                        <a:t>PinBook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A3BF3-B917-4F4E-BB91-C22D23844CBC}"/>
              </a:ext>
            </a:extLst>
          </p:cNvPr>
          <p:cNvCxnSpPr>
            <a:cxnSpLocks/>
          </p:cNvCxnSpPr>
          <p:nvPr/>
        </p:nvCxnSpPr>
        <p:spPr>
          <a:xfrm flipV="1">
            <a:off x="2786873" y="5708388"/>
            <a:ext cx="0" cy="3525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465F073-F83B-BD47-96EB-8C200CA15E78}"/>
              </a:ext>
            </a:extLst>
          </p:cNvPr>
          <p:cNvSpPr txBox="1"/>
          <p:nvPr/>
        </p:nvSpPr>
        <p:spPr>
          <a:xfrm>
            <a:off x="1936767" y="5989515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75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Chen Wen</cp:lastModifiedBy>
  <cp:revision>37</cp:revision>
  <dcterms:created xsi:type="dcterms:W3CDTF">2017-07-27T00:35:51Z</dcterms:created>
  <dcterms:modified xsi:type="dcterms:W3CDTF">2019-04-02T09:30:05Z</dcterms:modified>
</cp:coreProperties>
</file>