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52400" y="113219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09481"/>
              </p:ext>
            </p:extLst>
          </p:nvPr>
        </p:nvGraphicFramePr>
        <p:xfrm>
          <a:off x="487527" y="1747574"/>
          <a:ext cx="1479485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7948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781556" y="2408343"/>
            <a:ext cx="1397727" cy="116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pin</a:t>
            </a:r>
          </a:p>
          <a:p>
            <a:pPr algn="ctr"/>
            <a:r>
              <a:rPr lang="en-SG" dirty="0"/>
              <a:t>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647425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352780" y="463119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709982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57868"/>
              </p:ext>
            </p:extLst>
          </p:nvPr>
        </p:nvGraphicFramePr>
        <p:xfrm>
          <a:off x="2448268" y="3826049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88949"/>
              </p:ext>
            </p:extLst>
          </p:nvPr>
        </p:nvGraphicFramePr>
        <p:xfrm>
          <a:off x="473240" y="3817986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324389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9F0E5-9FE9-0947-A230-21E87388F0C9}"/>
              </a:ext>
            </a:extLst>
          </p:cNvPr>
          <p:cNvSpPr/>
          <p:nvPr/>
        </p:nvSpPr>
        <p:spPr>
          <a:xfrm>
            <a:off x="345192" y="14464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03AE1-7F44-B043-BC9A-F24154555A3B}"/>
              </a:ext>
            </a:extLst>
          </p:cNvPr>
          <p:cNvSpPr/>
          <p:nvPr/>
        </p:nvSpPr>
        <p:spPr>
          <a:xfrm>
            <a:off x="364797" y="5157697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CBF778A-73FE-8243-B2E5-BF0805DF8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82727"/>
              </p:ext>
            </p:extLst>
          </p:nvPr>
        </p:nvGraphicFramePr>
        <p:xfrm>
          <a:off x="473240" y="257088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EFFE436-37A4-6B48-99BE-CC03D8EB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87271"/>
              </p:ext>
            </p:extLst>
          </p:nvPr>
        </p:nvGraphicFramePr>
        <p:xfrm>
          <a:off x="444556" y="5265526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913D98-2461-324B-9E57-A8D6C3C191F5}"/>
              </a:ext>
            </a:extLst>
          </p:cNvPr>
          <p:cNvCxnSpPr>
            <a:cxnSpLocks/>
          </p:cNvCxnSpPr>
          <p:nvPr/>
        </p:nvCxnSpPr>
        <p:spPr>
          <a:xfrm flipV="1">
            <a:off x="1302334" y="791402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9485152" y="7967709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91CCA3-6AFD-8743-9E7D-6269898BC741}"/>
              </a:ext>
            </a:extLst>
          </p:cNvPr>
          <p:cNvCxnSpPr>
            <a:cxnSpLocks/>
          </p:cNvCxnSpPr>
          <p:nvPr/>
        </p:nvCxnSpPr>
        <p:spPr>
          <a:xfrm flipV="1">
            <a:off x="1188030" y="2306331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2C0BA5-4C8A-D94F-88A8-222639F8C5DD}"/>
              </a:ext>
            </a:extLst>
          </p:cNvPr>
          <p:cNvSpPr txBox="1"/>
          <p:nvPr/>
        </p:nvSpPr>
        <p:spPr>
          <a:xfrm>
            <a:off x="180976" y="262405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AABE0B1-5DEB-8742-A474-ADA4136AA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82101"/>
              </p:ext>
            </p:extLst>
          </p:nvPr>
        </p:nvGraphicFramePr>
        <p:xfrm>
          <a:off x="2119498" y="5258976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D2D57C-20BD-954B-89E7-166ECD078250}"/>
              </a:ext>
            </a:extLst>
          </p:cNvPr>
          <p:cNvCxnSpPr>
            <a:cxnSpLocks/>
          </p:cNvCxnSpPr>
          <p:nvPr/>
        </p:nvCxnSpPr>
        <p:spPr>
          <a:xfrm flipV="1">
            <a:off x="2880726" y="5805524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9E951D-FAAD-C248-9EEA-C6AA9ED47DE8}"/>
              </a:ext>
            </a:extLst>
          </p:cNvPr>
          <p:cNvSpPr txBox="1"/>
          <p:nvPr/>
        </p:nvSpPr>
        <p:spPr>
          <a:xfrm>
            <a:off x="1967012" y="61102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Chen Wen</cp:lastModifiedBy>
  <cp:revision>27</cp:revision>
  <dcterms:created xsi:type="dcterms:W3CDTF">2017-07-27T00:35:51Z</dcterms:created>
  <dcterms:modified xsi:type="dcterms:W3CDTF">2019-04-02T08:46:36Z</dcterms:modified>
</cp:coreProperties>
</file>