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268000" y="1118897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09481"/>
              </p:ext>
            </p:extLst>
          </p:nvPr>
        </p:nvGraphicFramePr>
        <p:xfrm>
          <a:off x="487527" y="1747574"/>
          <a:ext cx="1479485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7948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pb0:</a:t>
                      </a:r>
                      <a:r>
                        <a:rPr lang="en-SG" sz="1800" u="sng" dirty="0"/>
                        <a:t>PinBook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7286183" y="2452987"/>
            <a:ext cx="1334127" cy="1125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797" y="1647425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268000" y="464481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709982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SG" u="sng" dirty="0"/>
              <a:t>ab1:AddressBook</a:t>
            </a:r>
            <a:endParaRPr lang="en-HK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57868"/>
              </p:ext>
            </p:extLst>
          </p:nvPr>
        </p:nvGraphicFramePr>
        <p:xfrm>
          <a:off x="2448268" y="3826049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88949"/>
              </p:ext>
            </p:extLst>
          </p:nvPr>
        </p:nvGraphicFramePr>
        <p:xfrm>
          <a:off x="473240" y="3817986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5339974" y="4318188"/>
            <a:ext cx="0" cy="376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239F0E5-9FE9-0947-A230-21E87388F0C9}"/>
              </a:ext>
            </a:extLst>
          </p:cNvPr>
          <p:cNvSpPr/>
          <p:nvPr/>
        </p:nvSpPr>
        <p:spPr>
          <a:xfrm>
            <a:off x="345192" y="14464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703AE1-7F44-B043-BC9A-F24154555A3B}"/>
              </a:ext>
            </a:extLst>
          </p:cNvPr>
          <p:cNvSpPr/>
          <p:nvPr/>
        </p:nvSpPr>
        <p:spPr>
          <a:xfrm>
            <a:off x="364797" y="5157697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CBF778A-73FE-8243-B2E5-BF0805DF8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82727"/>
              </p:ext>
            </p:extLst>
          </p:nvPr>
        </p:nvGraphicFramePr>
        <p:xfrm>
          <a:off x="473240" y="257088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EFFE436-37A4-6B48-99BE-CC03D8EB8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87271"/>
              </p:ext>
            </p:extLst>
          </p:nvPr>
        </p:nvGraphicFramePr>
        <p:xfrm>
          <a:off x="444556" y="5265526"/>
          <a:ext cx="15224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24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pb0:</a:t>
                      </a:r>
                      <a:r>
                        <a:rPr lang="en-SG" sz="1800" u="sng" dirty="0"/>
                        <a:t>PinBook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913D98-2461-324B-9E57-A8D6C3C191F5}"/>
              </a:ext>
            </a:extLst>
          </p:cNvPr>
          <p:cNvCxnSpPr>
            <a:cxnSpLocks/>
          </p:cNvCxnSpPr>
          <p:nvPr/>
        </p:nvCxnSpPr>
        <p:spPr>
          <a:xfrm flipV="1">
            <a:off x="5295004" y="777118"/>
            <a:ext cx="0" cy="376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9485152" y="7967709"/>
            <a:ext cx="0" cy="376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91CCA3-6AFD-8743-9E7D-6269898BC741}"/>
              </a:ext>
            </a:extLst>
          </p:cNvPr>
          <p:cNvCxnSpPr>
            <a:cxnSpLocks/>
          </p:cNvCxnSpPr>
          <p:nvPr/>
        </p:nvCxnSpPr>
        <p:spPr>
          <a:xfrm flipV="1">
            <a:off x="4516306" y="2314857"/>
            <a:ext cx="0" cy="376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2C0BA5-4C8A-D94F-88A8-222639F8C5DD}"/>
              </a:ext>
            </a:extLst>
          </p:cNvPr>
          <p:cNvSpPr txBox="1"/>
          <p:nvPr/>
        </p:nvSpPr>
        <p:spPr>
          <a:xfrm>
            <a:off x="3641954" y="266262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AABE0B1-5DEB-8742-A474-ADA4136AA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982101"/>
              </p:ext>
            </p:extLst>
          </p:nvPr>
        </p:nvGraphicFramePr>
        <p:xfrm>
          <a:off x="2119498" y="5258976"/>
          <a:ext cx="15224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24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pb1:</a:t>
                      </a:r>
                      <a:r>
                        <a:rPr lang="en-SG" sz="1800" u="sng" dirty="0"/>
                        <a:t>PinBook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D2D57C-20BD-954B-89E7-166ECD078250}"/>
              </a:ext>
            </a:extLst>
          </p:cNvPr>
          <p:cNvCxnSpPr>
            <a:cxnSpLocks/>
          </p:cNvCxnSpPr>
          <p:nvPr/>
        </p:nvCxnSpPr>
        <p:spPr>
          <a:xfrm flipV="1">
            <a:off x="4446522" y="5790172"/>
            <a:ext cx="0" cy="376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9E951D-FAAD-C248-9EEA-C6AA9ED47DE8}"/>
              </a:ext>
            </a:extLst>
          </p:cNvPr>
          <p:cNvSpPr txBox="1"/>
          <p:nvPr/>
        </p:nvSpPr>
        <p:spPr>
          <a:xfrm>
            <a:off x="3664485" y="614623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026D1CD-92CF-3842-A0CD-2746AE915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97533"/>
              </p:ext>
            </p:extLst>
          </p:nvPr>
        </p:nvGraphicFramePr>
        <p:xfrm>
          <a:off x="2434644" y="256397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7D2F96F-7D8D-B04D-BA97-F6CBE0FAA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576234"/>
              </p:ext>
            </p:extLst>
          </p:nvPr>
        </p:nvGraphicFramePr>
        <p:xfrm>
          <a:off x="2119498" y="1742052"/>
          <a:ext cx="15224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24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pb1:</a:t>
                      </a:r>
                      <a:r>
                        <a:rPr lang="en-SG" sz="1800" u="sng" dirty="0"/>
                        <a:t>PinBook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474CC36-F8EF-8140-B91F-239D411BD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396771"/>
              </p:ext>
            </p:extLst>
          </p:nvPr>
        </p:nvGraphicFramePr>
        <p:xfrm>
          <a:off x="4423296" y="3824509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DF822B5-7C79-7D42-A2E7-9A8F27A98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619195"/>
              </p:ext>
            </p:extLst>
          </p:nvPr>
        </p:nvGraphicFramePr>
        <p:xfrm>
          <a:off x="3778789" y="5258113"/>
          <a:ext cx="15224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24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pb2:</a:t>
                      </a:r>
                      <a:r>
                        <a:rPr lang="en-SG" sz="1800" u="sng" dirty="0"/>
                        <a:t>PinBook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6B0544D-846E-B24A-8983-94E9FD940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613129"/>
              </p:ext>
            </p:extLst>
          </p:nvPr>
        </p:nvGraphicFramePr>
        <p:xfrm>
          <a:off x="4404240" y="247856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3FBBAD2-F6FD-C449-972A-D9EC387A1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279879"/>
              </p:ext>
            </p:extLst>
          </p:nvPr>
        </p:nvGraphicFramePr>
        <p:xfrm>
          <a:off x="3772548" y="1751336"/>
          <a:ext cx="15224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24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pb2:</a:t>
                      </a:r>
                      <a:r>
                        <a:rPr lang="en-SG" sz="1800" u="sng" dirty="0"/>
                        <a:t>PinBook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Chen Wen</cp:lastModifiedBy>
  <cp:revision>29</cp:revision>
  <dcterms:created xsi:type="dcterms:W3CDTF">2017-07-27T00:35:51Z</dcterms:created>
  <dcterms:modified xsi:type="dcterms:W3CDTF">2019-04-02T10:05:14Z</dcterms:modified>
</cp:coreProperties>
</file>